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1199" r:id="rId2"/>
    <p:sldId id="1165" r:id="rId3"/>
    <p:sldId id="1260" r:id="rId4"/>
    <p:sldId id="1170" r:id="rId5"/>
    <p:sldId id="1263" r:id="rId6"/>
    <p:sldId id="1172" r:id="rId7"/>
    <p:sldId id="1169" r:id="rId8"/>
    <p:sldId id="1258" r:id="rId9"/>
    <p:sldId id="1185" r:id="rId10"/>
    <p:sldId id="1171" r:id="rId11"/>
    <p:sldId id="1174" r:id="rId12"/>
    <p:sldId id="1173" r:id="rId13"/>
    <p:sldId id="1120" r:id="rId14"/>
    <p:sldId id="811" r:id="rId15"/>
    <p:sldId id="1130" r:id="rId16"/>
    <p:sldId id="1177" r:id="rId17"/>
    <p:sldId id="1184" r:id="rId18"/>
    <p:sldId id="1178" r:id="rId19"/>
    <p:sldId id="1261" r:id="rId20"/>
    <p:sldId id="1137" r:id="rId21"/>
    <p:sldId id="1264" r:id="rId22"/>
    <p:sldId id="1117" r:id="rId23"/>
    <p:sldId id="1181" r:id="rId24"/>
    <p:sldId id="1182" r:id="rId25"/>
    <p:sldId id="1176" r:id="rId26"/>
    <p:sldId id="1129" r:id="rId27"/>
    <p:sldId id="1175" r:id="rId28"/>
    <p:sldId id="1183" r:id="rId29"/>
    <p:sldId id="832" r:id="rId30"/>
    <p:sldId id="1136" r:id="rId31"/>
    <p:sldId id="1262" r:id="rId32"/>
    <p:sldId id="875" r:id="rId33"/>
    <p:sldId id="880" r:id="rId34"/>
    <p:sldId id="881" r:id="rId35"/>
    <p:sldId id="876" r:id="rId36"/>
    <p:sldId id="877" r:id="rId37"/>
    <p:sldId id="878" r:id="rId38"/>
    <p:sldId id="883" r:id="rId39"/>
    <p:sldId id="1054" r:id="rId40"/>
    <p:sldId id="879" r:id="rId41"/>
    <p:sldId id="884" r:id="rId42"/>
    <p:sldId id="885" r:id="rId43"/>
    <p:sldId id="886" r:id="rId44"/>
    <p:sldId id="874" r:id="rId45"/>
    <p:sldId id="872" r:id="rId46"/>
    <p:sldId id="887" r:id="rId47"/>
    <p:sldId id="888" r:id="rId48"/>
    <p:sldId id="850" r:id="rId49"/>
    <p:sldId id="889" r:id="rId50"/>
    <p:sldId id="89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1L1" id="{965B95C5-7DA7-6E46-B36C-4ADA8D3F1EA2}">
          <p14:sldIdLst/>
        </p14:section>
        <p14:section name="Regression" id="{0C9388A6-31BD-49CC-82F5-ADA7C52140CF}">
          <p14:sldIdLst>
            <p14:sldId id="1199"/>
            <p14:sldId id="1165"/>
            <p14:sldId id="1260"/>
            <p14:sldId id="1170"/>
            <p14:sldId id="1263"/>
            <p14:sldId id="1172"/>
            <p14:sldId id="1169"/>
            <p14:sldId id="1258"/>
            <p14:sldId id="1185"/>
            <p14:sldId id="1171"/>
            <p14:sldId id="1174"/>
            <p14:sldId id="1173"/>
            <p14:sldId id="1120"/>
            <p14:sldId id="811"/>
            <p14:sldId id="1130"/>
            <p14:sldId id="1177"/>
            <p14:sldId id="1184"/>
            <p14:sldId id="1178"/>
            <p14:sldId id="1261"/>
            <p14:sldId id="1137"/>
            <p14:sldId id="1264"/>
            <p14:sldId id="1117"/>
            <p14:sldId id="1181"/>
            <p14:sldId id="1182"/>
            <p14:sldId id="1176"/>
            <p14:sldId id="1129"/>
            <p14:sldId id="1175"/>
            <p14:sldId id="1183"/>
            <p14:sldId id="832"/>
            <p14:sldId id="1136"/>
            <p14:sldId id="1262"/>
            <p14:sldId id="875"/>
            <p14:sldId id="880"/>
            <p14:sldId id="881"/>
            <p14:sldId id="876"/>
            <p14:sldId id="877"/>
            <p14:sldId id="878"/>
            <p14:sldId id="883"/>
            <p14:sldId id="1054"/>
            <p14:sldId id="879"/>
            <p14:sldId id="884"/>
            <p14:sldId id="885"/>
            <p14:sldId id="886"/>
            <p14:sldId id="874"/>
            <p14:sldId id="872"/>
            <p14:sldId id="887"/>
            <p14:sldId id="888"/>
            <p14:sldId id="850"/>
            <p14:sldId id="889"/>
            <p14:sldId id="891"/>
          </p14:sldIdLst>
        </p14:section>
        <p14:section name="Classification" id="{522723DD-6E8C-42A8-9151-C5F96E316D6E}">
          <p14:sldIdLst/>
        </p14:section>
        <p14:section name="Extra Material" id="{FDD747CA-C337-4B1B-82D6-C8838B1E5DE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555"/>
    <p:restoredTop sz="69116"/>
  </p:normalViewPr>
  <p:slideViewPr>
    <p:cSldViewPr snapToGrid="0" snapToObjects="1">
      <p:cViewPr varScale="1">
        <p:scale>
          <a:sx n="86" d="100"/>
          <a:sy n="86" d="100"/>
        </p:scale>
        <p:origin x="2008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4205 13022 8333,'6'-12'-1015,"-1"-4"705,4-1-29,-4 0 676,-5 5 78,0 0 67,0-1-58,0 6-388,-5 2-110,3 5 0,-3 1 0,5 3-58,0 5 200,0 2 1,0 7 0,0 2 177,0 4-203,0 6 0,0 2 39,0 5 0,0 6 0,1 3-66,3 7 15,3 3 1,0 12-1,-4-33 1,-2 1-265,0 3 1,0 0 0,-1 1 0,0 1 233,0 2 0,0 1 0,0 1 1,0-1-209,0 0 1,0-1 186,-3 0 0,0-2 0,2-4 1,-1-2-1,-6 31-299,-2-8 0,4-3 142,-3-5 0,5-9-43,-4-12 0,5-4-96,-1-5 1,3-2-57,1-5 372,0-6 0,0 4 0,0-4 0</inkml:trace>
  <inkml:trace contextRef="#ctx0" brushRef="#br0">4069 12874 21413,'-7'-6'-4004,"2"-1"2602,5-5 1,1 1 1199,3 3 1,3-2 465,5 6 1,5-5-210,-1 5 1,7-4 132,-3 4 1,4-4-149,0 4 1,5-2-417,0 2 1,7 3 481,1-4 0,2 4 171,6 1 0,5-4 0,5 0 119,2 1-401,1 2 1,0 1-13,-1 0 0,4 0 0,2 0-50,-2 0-187,-2 0 1,-2 0 306,-3 0 0,1-2-28,-1-2 1,-1 3-1,-4-3 31,-4 2 1,2 2 29,-6 0 0,-4 0-30,-3 0 85,-7 0 1,2 0-69,-8 0 0,1 0 31,-6 0 0,1 2 0,-5 0-72,1 2 0,-2 2-195,-3-2 414,-3-3-524,1 11 1,-3-6 40,5 7 1,-5 1-1,2 1-112,1 1 0,-5 6 44,3-1 1,-1 8-280,1 4 541,-2 3 0,9 2 0,-5 5-61,1 7 1,4 9-6,-2 7 1,2 2-249,1-2 1,1 3 496,-7-32 1,0 0-92,0 0 0,0 1 0,1-2 0,0 1 0,0-2 1,0 0 86,5 31 0,6-3-313,-10-1 1,6-2 188,-5-7 1,-4 0-103,-1-12 0,-2 5 79,-2-5 1,0-1-22,0-7 0,-7-3 94,-6-5 0,-2-4 47,-10-1 0,-2-4-118,-10 0 116,-1-2 0,0-6 0,-4-1-250,-3-1 0,-9 2-32,-4-4 0,-8 2-39,31-4 1,0 0 0,-4-1 0,-1 0 101,-1 4 1,0-1-53,-8-3 1,1 0-1,3 5 1,0-1 0,-2-1-1,-1-1-69,3 1 0,1-1 0,1 2 0,0 0 34,2-3 0,0 0 0,1 0 1,1 0-148,-31-2 0,9 0-188,11 0-400,6 0 929,2 6 0,4-5 0,1 3 0,7-2 0,4-2 0</inkml:trace>
  <inkml:trace contextRef="#ctx0" brushRef="#br0">3660 13853 18404,'-9'-11'-3983,"1"3"3348,5-3 1,-4 8 1349,3-5-1177,-3 0 386,0 1 1,2 0-268,5 3 333,0 3 0,3-9-196,5 6 1,2 0 1260,10 4-953,7-6 0,4 5 1,6-3-225,1 2 0,4-2 250,4 0-207,-3 0 0,1 0 1,-4-2-98,1-1 44,0 5 1,-9-8-1,-3 4-40,-3-1 1,-6 3 70,-4-4 244,-2 0-198,-7-5 0,-2 1 0,-5 0 0</inkml:trace>
  <inkml:trace contextRef="#ctx0" brushRef="#br0">4168 13630 14906,'-14'-7'-1361,"-2"3"1,2-1 1068,-2 1 1,3-6 619,5 2-169,-3 2 1,5-5 431,-2 3 0,3 1 173,5-1-553,0-1-127,5 2 1,3 2 178,9 5 0,-3 0-156,2 0 0,-1 5-187,2 4 1,-3 3 0,1 3-334,-5 2 1,-1 5 65,-5-1-89,0 2 0,-5 6 1,-3 1-22,-4 2 0,-14 2-138,-7 8 0,-14-1-806,17-16 0,-2 0 1404,-4 1 1,-3 0 0,-8 5 0,-1 0 0,-3 0-1,0 0 1</inkml:trace>
  <inkml:trace contextRef="#ctx0" brushRef="#br0">1650 13618 20921,'0'-17'-2724,"0"1"0,0-2 1396,0 1 963,0 3 1,0-3 1656,0 4-357,0 1-1208,0 5 145,0 1 1,0 16-1492,0 2 1443,0 4 0,-1 1 0,-2 4-63,-1 3 1,-5 0 20,5 1 140,-5 5 1,3-3 0,-4 3-336,2 0 423,0-4 1,-5 5-330,1-6 0,4-1 476,0 1 1,-1-5-11,-3-4 0,-1-2 0,1-2 0</inkml:trace>
  <inkml:trace contextRef="#ctx0" brushRef="#br0">1402 13779 18156,'-19'-12'-1245,"1"-1"1,7-3 111,2-1 1,4-4 1140,5 5 1,0-5 0,0 5 248,0 1 1,5-1 148,4 0 60,2 2 0,1-4-62,0 6 1,6-5-273,3 1 1,1-1 0,0 3 747,-1-2-143,5 2 0,0-4-275,3 6 1,-3-1-233,-1 1 0,-4 4 4,-1-1 1,-4 5-572,0-4 1,-2 5-55,-2-1-53,-5 8 1,-1 3-1484,-6 6 262,0-1 1384,0 0 1,0 1-1,0-1 1</inkml:trace>
  <inkml:trace contextRef="#ctx0" brushRef="#br0">1985 13506 15514,'0'-7'-3006,"0"0"2004,0 3 761,0 3 1,0-6 206,0 3 741,0 2-447,0-9 0,0 9 108,0-7 0,0 5-547,0-4 595,0 0-290,0 1-148,0 1 0,-2 6 954,-2 0-813,3 0 0,-6 2 0,4 2-243,-1 4 0,0 9 186,4 3-365,-5 4 1,3 1 78,-2-1 1,-1 1 0,0 0-310,3 0 453,0 0 0,-2 4 0,0-1-62,1 0 1,-4-2 0,0-1 0</inkml:trace>
  <inkml:trace contextRef="#ctx0" brushRef="#br0">2072 13754 18245,'5'-7'-956,"-3"0"699,2 3 0,-2 2 354,3-7 0,-3 7 884,7-3 42,-7 4-1324,4 1 1,-6 3-78,0 5 1,0 0-1,0 10-514,0 0 0,-4-3 441,0 6 0,-5 0-340,5 3 333,-5-4 1,3 3 29,-2-2 1,1-3 0,4-2-387,-1-2 685,0-2 0,-2 1 0,-1-1 0</inkml:trace>
  <inkml:trace contextRef="#ctx0" brushRef="#br0">2369 13581 21741,'-5'-7'-5048,"2"-4"2904,-5 2 1892,5 4 1,-2-6 345,5 3 1,0-3 203,0-2 4,0 6 0,0-4 129,0 3-1114,5-3 801,-3-1 0,9 3 1149,-3 1-558,3 5-405,1-2 1,1 5 0,-1 0-240,0 0 1,-3 1-276,-1 3 41,0 3 1,-1 3-418,-3 2 1,-2-1 218,-2 10 1,0-5 0,0 5-927,0 1 838,0 2 0,-6-1 87,-2-2 1,1 2 92,-1-2 0,1-2 253,-1 2 1,-2-6 0,4 1 221,0-2 0,3-6 620,-1 1-20,2-7-798,2 4 1,6-6 0,2 0 347,3 0 0,1 0-230,1 0 0,3-4-115,1 0 39,-1-6 1,1 9-168,0-3 0,-1-2 0,-3 2-287,-1 1 543,0 2 0,6-5 1,2-1-1</inkml:trace>
  <inkml:trace contextRef="#ctx0" brushRef="#br0">2704 13692 15005,'9'0'-1182,"-1"0"1,-4 0 3542,4 0-1139,-5 0-714,3-5-146,-6 3-1163,0-3-555,0 5 1166,0 5-183,0 2 0,0 6-252,0-1 1,0 0-303,0 1 1,0-1 206,0 1 0,0-1 121,0 0 0,0-3 598,0-1 0,0 0 0,0 5 1</inkml:trace>
  <inkml:trace contextRef="#ctx0" brushRef="#br0">2903 13481 15806,'0'-12'-1351,"0"0"1,0-1 744,0 1 652,0-1 1,0 1 411,0 0 1,0 3-191,0 1 1,4 4 350,0-4-460,6 5 0,-3-3-390,5 6 1,-4 6 0,1 2-209,0 3 0,1 2 271,-2-1-210,-2 6 1,-2-3 0,0 6-365,-1 1 534,-2-4 1,-2 4-79,-3-6 1,2 5-1,-3-5-55,-1 0 1,3-3 143,-5 0 596,5-1 925,-2 1 70,5-7-51,0 0-758,5-12 0,2 0 133,6-7-465,-1 6 0,1-2 0,-1 3 176,0-1 0,5 4-186,-1-1 0,1 3-86,-5 1-426,-5 0 1,4 5 89,-2 4 1,-4 2 0,-1 1-373,-2 1 1,-2 3 246,0 1 1,-7 3 136,-6-3 1,-1 5-325,-6-1 345,-1 2 1,-4 0 0,1-1-521,-1-1 400,0 0 0,0 4 1,0-1-339,0 1 761,6 0 1,-4 0 0,3 0 0</inkml:trace>
  <inkml:trace contextRef="#ctx0" brushRef="#br0">5855 13618 17480,'13'-6'-1275,"-1"-2"1002,-5-3 787,4 4-145,-10-4-584,5 10 0,-5-5 126,3 6 0,3 0 228,6 0 1,3 0-414,1 0 270,5 0 0,-3 0-61,6 0 1,0 0 0,0 0 398,-1 0-796,1 0 0,-1 0 246,-4 0 0,4 0-438,-4 0 683,-2 0 0,6-5 0,-5-2 0</inkml:trace>
  <inkml:trace contextRef="#ctx0" brushRef="#br0">6227 13432 17216,'0'-13'-1151,"0"1"0,0 4 1187,0-1 1,0 5-261,0-4 542,6 5 0,-3-6 86,5 4 1,2 1-182,6 4 0,-1 0 0,6 0-168,1 0 1,2 6-23,0 2-271,1 3 0,-6 6 0,-1 1-5,0 1 0,-8 2-176,2 3 0,-8 1-133,1 0 1,-5 0-236,-5 0 403,-7-1 0,-6 1 0,-4 0-299,1 0 412,1-6 1,-1 3-1,2-5 19,1-2 1,5-6-84,5 0 578,5-7-214,-2 4 0,10-6 0,2 0 0</inkml:trace>
  <inkml:trace contextRef="#ctx0" brushRef="#br0">7108 13357 23200,'6'-18'-1224,"1"5"1,1-5-1,-1 5 725,-2 1 429,-1 5-167,-4 2 1,0 6-884,0 3 830,0 3 1,-1 5-1,-2 2 55,-1 3 0,-4-2-907,4 5 0,-6-3 829,2 4 1,2-5-302,2 5 285,-3 0 0,5-2 0,-5-1-267,1 0 0,-2-5 277,4 4 0,-2 1-113,2-2 0,3 1 439,-3-5 1,-3 1 0,0-1-1</inkml:trace>
  <inkml:trace contextRef="#ctx0" brushRef="#br0">6897 13407 14764,'-7'-12'-775,"-4"-6"1,9 4 0,-5-3 754,1 4 1,2-1 330,4-3 1,0 3-247,0-2 1,6 6 112,2 2 51,3 0 1,7-1 0,3 3 35,2 0 0,6-2-819,0 4 1,4-1 661,-4 5 1,4 0-653,-4 0 394,0 0 1,-4 6 0,0 1-391,-1 0 1,4 4 692,-3-3-169,2-2 0,-7 5 0,4-4 0</inkml:trace>
  <inkml:trace contextRef="#ctx0" brushRef="#br0">7431 13246 14699,'14'-9'-131,"2"1"0,-3 4-107,-1-4 0,-4-1-241,-4-3 719,-2 5 0,3-4 1,-5 3-20,0-3 0,0 3 294,0-1-386,0 7-511,0-4 52,0 6 1,0 1 21,0 4 1,0 3-172,0 8 0,0 2 283,0 3 0,0 2-189,0-2 1,0 3 125,0 0 1,-4 1 4,0 0 1,-4 0 181,4 0 0,-5-1 60,5 1 0,-4-4 69,4-1-70,-6-4 1,7 6-32,-5-6 203,5 1 172,-2-5-295,5-5 286,0-1 1,5-8 0,5-2 160,5-4 0,0 1 4,6-1 1,0-1-365,3-3 1,1 1 153,0 3 0,0-2-277,0 6 0,-5-4-28,1 3 0,0 0-295,4 1 1,-5 2 126,1-2 1,-6 3-602,2 1-39,-4 0 223,0 0 1,-6 1-409,-3 3 631,-3-2 1,-2 3 317,-3-5 1,1 0 45,-5 0 0,-1 0 7,-3 0 0,4 0 184,-1 0 0,3-1 385,-3-3-496,-2-3 676,4-5 0,-4 3 0,3 1 1528,4-2-1542,-3 5 0,6-2-610,-3 3 1,-2 1-13,2-5-159,0 5 1,4 3-35,0 8 1,4 3-283,0 2 1,4 6-103,-4 6 1,5 1-997,-5 7 812,0 0 0,-4 10 0,0 2-1034,0 4 1649,0 6 0,0 1 0,0 6 0</inkml:trace>
  <inkml:trace contextRef="#ctx0" brushRef="#br0">4342 16123 17487,'1'-14'-1635,"3"-2"1,-2 6 1509,2-2 0,1 2 1681,0-2-1221,4-1 512,-2 6-542,6 2 0,-2 10-434,-3 4 0,-3 3-170,-5 5 0,4 3 265,1 9 0,-1 4 12,-4 9 1,-2 2-81,-2 5 1,-3 9-169,-5 0 1,0 5 22,-1-5 1,1 7-11,-1 1 0,1 0 150,-1-4 1,2-7 270,3-5 0,-1-6-278,4-7 0,1-6-403,4-6-443,0-6 66,0-12 85,6-2 1,-1-10 184,4-4 819,2-2 1,-5-1 0,7 0 0</inkml:trace>
  <inkml:trace contextRef="#ctx0" brushRef="#br0">4317 15925 14831,'-4'8'-430,"0"0"1,-4-4 992,3 5-1404,1-7 1133,-1 4 128,3-6-434,-3 0 0,9-2 127,0-2 0,6-1 197,-2-3-113,3-3 1,1 5-107,1-2 1,-1-2 112,1 6 1,0-4-112,4 4 0,-3-6 136,2 2 0,4 1-38,0-2 1,5 1 112,4-4 1,3-1-145,5 1 0,7 0 53,6-1 0,1 1-332,7-1 1,-5 1 242,5 0 0,3 1-121,1 2 1,1 0 11,-9 5 0,0-1-149,-5 5 0,5-1 66,0-3 0,-4 2-121,-5-2 1,-5 3 107,1 1 1,-2 4-43,-2 0 0,-1 2 5,-3-2 1,-3-3 32,-5 3 1,3 2 8,-3-2 0,1 0 51,-10-4 0,1 0 462,-5 0 1,1 0-265,-1 0 138,1 0 1,-5 0 237,0 0-144,-5 0-294,2 0 34,-5 0-79,0 0 0,-4 2-52,0 2 1,-1 3-310,0 5 1,4 6-17,-3 3 1,3 3-128,1 5 0,0 3 203,0 5 0,1 6 5,3 2 0,3 9-262,5 4 1,6 4 219,3 4 0,-2-2 0,2 2 0,-2-4 190,2-4 0,2-3 165,-2-6 1,-3-9-66,-2-2 1,-6-5-10,-2 0 0,-5 2-11,1-1 1,-2 1 19,-2 3 0,0-5 0,0 0 0,-6-6 13,-2 2 0,-2-7 223,2-1 0,-3-7-231,3-2 1,-8 1-19,0-5 0,-5-3 112,5-1 0,-6 2-172,1-2 0,-8 0 5,-4-4 1,0 4-196,-4 1 0,1-1 84,-10-4 1,-5 1-230,-7 3 1,-2-2-195,-2 2 0,-6 1 404,33-3 0,0 0 0,-2 1 1,0 0 89,-3-1 1,1 0 0,-1-1-1,0 1-23,-1 2 1,-1 0-1,2-2 1,0 0 81,3 2 1,0 0-1,2-2 1,0-1 64,-1 1 0,1 0 1,-24 0 135,1-2 1,7 0-44,6 0 0,2 0 27,6 0 0,2 0-223,6 0 0,2 0-381,10 0-417,1 0 905,9 0-935,1 0 0,6 1 214,0 3 662,0-2 1,11 9 0,3-5-1</inkml:trace>
  <inkml:trace contextRef="#ctx0" brushRef="#br0">1315 16421 17767,'7'0'-2776,"-2"0"2776,-5-6-1566,0 5 1096,0-5 1,0 5-158,0-3 180,0 2 111,0-3-446,0 5 1078,0 0 490,0-6-464,0 5 0,-4-6 191,0 3 1,0 1 610,4-5-46,0 5-377,0-8-66,0 4-1282,0 0 3,0 2 489,0 5 1,0 1 80,0 3 0,0 5-254,0 7 0,0 5-2,0 8 1,0-2 107,0 6 0,0 1-25,0 3 1,0 0 112,0 0 1,0-1-176,0-3 0,0 1 33,0-5 0,0-1-162,0-7-4,0-3-454,0-6 624,0-5 1,0-3 662,0-8 1,0-3-442,0-5 1,-6-6 0,0-2 0</inkml:trace>
  <inkml:trace contextRef="#ctx0" brushRef="#br0">1116 16495 17489,'-1'-8'-2077,"-3"0"1,3 3 1536,-4-3 517,-1 0 1,4-4 181,-2-1-72,3 1 0,1-1-14,0 1 0,1-1-52,3 1 1,3 4-215,5 0 1,2 1 364,3-2 0,-2-2-33,6 3 1,-1 3-188,5 0 0,0 0 187,0 1 1,-5-4-3,1 3 1,-2-3-228,2 4 1,-3 0-27,-6 4 0,-3 0-966,-1 0 533,-5 0 0,2 5 130,-5 4 307,0 2 0,0 1 1,0 0-1</inkml:trace>
  <inkml:trace contextRef="#ctx0" brushRef="#br0">1724 16495 11087,'0'-7'737,"0"-4"-492,0 3 0,0 1-64,0-1 1,0 0-68,0-5 46,0 1 1,2-1-90,2 1 0,-1-1 177,5 1 0,-4 4-280,4 0 1,-4 3 229,5-3-300,-1 5 1,4-2-123,1 5 1,-5 5 69,0 4 1,-5 3-253,1 5 0,-1-2 37,1 5 1,-3 1 166,4 4 0,-4-4 43,-1-1 1,-4 1 152,0 4 0,-5-2-134,5-2 1,-4-2 144,4-2 0,-2-4 503,2 4 1,3-3-143,-5-2-148,6 1-205,0-7 0,2 0-272,2-6 48,3 0 0,5 0 126,1 0 0,-1 4-167,0 0 0,-3 0-337,-1-4 0,0 4 42,5 1 538,-1 4 0,0-2 0,1 6 1</inkml:trace>
  <inkml:trace contextRef="#ctx0" brushRef="#br0">2072 16681 9137,'0'-8'2219,"0"0"-1600,0 5-288,0-3-239,0 1 1,0 5 105,0 0 0,0 1-532,0 7 1,0 5-1,0 3 1,0 5-366,0-4 0,0 3 282,0-3 1,4 5-282,0-1 1,0-2-73,-4 2 758,0-6 1,6 8 0,1-4 0</inkml:trace>
  <inkml:trace contextRef="#ctx0" brushRef="#br0">2283 16458 11509,'4'-12'-1512,"0"-1"1,4-1 1694,-4-2 0,5 2 1142,-5-3 0,4 4-182,-4 0-836,6 6 0,-3-2-331,5 5 0,-1 1-5,-3 7 0,2 3-173,-6 5 0,4 1 66,-3-1 0,0 2-319,-1 2 0,-2-2 139,2 3 1,-4 1-162,-4-2 1,1 1 197,-5-5 1,3 1-79,-3-1 466,5 0 0,-6 1 650,5-1 199,-6-5-30,9-1-411,-10-6 0,9-2-160,-2-2 0,4 1 101,4-5 1,-1 1-382,5-1 1,0-2 169,5 6 1,-1-1-418,1 0 0,0 4 53,4-3 0,-3 3-210,2 1 0,-2 5 39,-2 3 0,0 3 51,-4 2 0,1-1-22,-4 1 1,-1 3-136,-4 1 1,-2 3 313,-2-3 1,-3 3-131,-5-3 1,-1 1 223,1-2 1,-4-2-64,-1 3 0,0-3 11,5-2 0,0-1-87,-1-3-247,1 3 169,-1-4-298,1 0 500,5 4 0,7-10 0,7 5 0</inkml:trace>
  <inkml:trace contextRef="#ctx0" brushRef="#br0">2729 16706 11177,'4'-8'2176,"0"-1"-1632,1 7-67,-5-4-570,5 6 0,-4 6-369,4 2 1,-8 7 337,-1 2 1,-5 5-589,5-2 0,-1 2 31,1-1 0,1 2-130,-5-2 1,5-2 85,-1 2 677,2-6 1,-3 9 0,-2-5-1</inkml:trace>
  <inkml:trace contextRef="#ctx0" brushRef="#br0">3077 16421 11931,'-6'-18'-1077,"5"4"1502,-3-3 1,2 4 131,2 0-52,0 6-1520,0 2 862,6 21 1,-5 0-220,3 13 1,-2-2 95,-2 2 1,0 1 12,0 3 0,-5-1 95,1-3 0,0-3 9,4 3 1,-4-3 25,0-1 1,0-6 134,4-2 171,0-3 629,0-7-381,0-2 0,5-12-48,4-5 1,2-1-303,1-3 0,0 2 95,1 2 0,-1-1-172,1 1 0,-1 1 66,0 3 1,1-2-265,-1 6 0,1-4 151,-1 3 1,-1 0-119,-3 1 436,3 2-331,-4-3 699,6 5 0,-5 0 456,0 0 267,-5 0-644,8 5-399,-10 2 1,9 6-213,-6-1 0,0 5-325,-4-1 1,4 6-411,1-1 1,-1 2 293,-4 2 0,0 4-480,0 0 1,0 5 71,0 0 0,0-3-164,0 2 1,0 0 279,0 5 0,0-5-670,0 0 1307,0-6 1,0 9 0,0-4 0</inkml:trace>
  <inkml:trace contextRef="#ctx0" brushRef="#br0">3287 15875 12537,'-1'-17'-1099,"-3"1"0,3-1 160,-4 5 0,4 4 1194,1-1 0,0 1 1,0-4 1,0 4 56,0-1-213,0 1 0,1-4 24,4-1 0,-3 2-229,7 3 1,-1-3 246,4 3 1,2-3 29,3-2 0,-2 1-113,5-1 0,1 1 36,4 0 0,8-5 84,0 0 1,10-3 38,-6 3 0,10-5-171,2 2 0,5-4 123,4-1 1,-1 1-15,-4-1 1,-2 0 119,3 0 1,0 2-103,-4 2 0,-4 3 2,-8 6 0,3-1-206,0 1 0,1 1 89,-5 3 1,0-2-103,0 6 0,1-6 24,-1 2 0,-4 1 26,0-1 1,0 4 45,4-5 0,0 2-8,1-1 0,-1-3 114,0 3 0,0-2-128,1 2 1,-1-3-66,0 3 0,2-2 20,2 2 1,-3-3-15,4 2 0,-2 3 15,1-3 0,2 1 1,2-4 0,2-1 15,-5 1 1,0-1-17,0 1 1,-4 0 75,4-1 1,-4-3 1,-1-1 1,5-4 63,-1 5 1,2-5-112,-2 5 1,-2-5 99,2 5 1,-1-5-15,1 4 1,-6 1 2,2 3 0,-4-3 6,0-1 0,3 1 14,-3 3 1,-2-3-13,-3-1 1,3 1 20,-2 3 0,5-5-47,-1-2 1,-1 0-49,1 0 1,-4 3-125,4-3 1,-4-1 74,4-4 0,-4 0-175,4 1 1,-5 3 140,1 0 1,-3 1-17,-1-5 1,-2 1 51,-2 4 1,1-2-55,-6 5 0,2-4 60,-1 5 0,-3-1-23,2 5 0,-6-1-1,-2 1 0,0 0-45,5-1 0,-2 5-38,-3 0-163,3 5-336,-10-8-1191,5 10 1277,-6-5 1,-1 7 13,-4 4 1,3-3-77,-7 7 1,5-3-179,-4 3 0,5 2 613,-1-3 125,-3 3 1,6 1-1,-5 1 1</inkml:trace>
  <inkml:trace contextRef="#ctx0" brushRef="#br0">3201 15577 12021,'-7'0'388,"0"0"-699,3 0 165,2 0 206,-3 0 41,5 0 84,0 0-79,0 6 1,0 1-305,0 5 0,1 1 131,3-1 0,-2 4-100,2 1 0,1 4 84,-1-5 0,5 6-39,-5-1 0,0-2 95,-4 2 1,0 0-190,0 3 1,0 0 127,0-4 0,0 3 20,0-7 0,0 1 132,0-5 1,0-4 354,0 1 529,0-7-251,0 4-356,6-6 1,0-2-36,7-2 0,-1-1-33,1-3 0,-4-3-92,4 2 0,-4-2-3,8-1 0,1 1-26,-2 3 0,6-4-190,-1 4 1,2-3-366,2-1 1,0 1 235,0 3 1,0-2-796,0 6 0,-1 0 230,1 4 1,-4 0-412,0 0 1138,-6 0 1,8 5 0,-4 2 0</inkml:trace>
  <inkml:trace contextRef="#ctx0" brushRef="#br0">6153 16433 8462,'-16'0'-268,"-1"0"0,0 0 314,5 0 1045,0 0-468,-1 0-110,6 0-130,2 0-212,5 0-217,0 0 1,5-4 87,4 0 1,2 0-27,1 4 0,5 0 13,-1 0 0,6 0-221,-1 0 0,2-4-12,2-1 1,0 1-241,0 4 1,0-1 44,-1-3 0,3 2-138,1-2 1,-1 2-419,2-3 955,-9 4 0,4-10 0,-5 4 0</inkml:trace>
  <inkml:trace contextRef="#ctx0" brushRef="#br0">6525 16247 8462,'6'-12'0,"-5"-1"249,3 1 0,3-1 431,1 1 0,3 4-241,2 0 0,3 5-136,1-1 1,1 2-265,-2 2 1,-2 2 110,3 2 0,-4 3-343,0 5 1,-2 2 38,-3 2 0,-2 0-115,-6 4 0,0 1 175,0 4 1,-2-2-28,-2-2 1,-3 2-86,-5-2 0,-5 2-59,1 2 1,-1-4-258,5-1 0,-1-4 182,1 0 1,1 2-291,3-1 1,2-5 629,6-4 0,0 1 0,0 3 0</inkml:trace>
  <inkml:trace contextRef="#ctx0" brushRef="#br0">7431 16123 12471,'-4'-8'207,"0"0"-184,-1 5 28,5-8 0,2 5-63,2-2 1,1 1 191,4 3 0,2 1-313,-3-5 0,3 5-33,1-1 1,2-1-237,3 0 1,-3 0 80,2 1 1,-2 2-328,-2-2 0,1 3-258,-1 1-450,0-6 455,1 5 900,-6-5 0,4 12 0,-4 1 0</inkml:trace>
  <inkml:trace contextRef="#ctx0" brushRef="#br0">7443 16073 8927,'-8'0'6,"0"0"86,-1 0 289,-3 0-354,0 0 1,5 2 67,3 2-463,2-3 194,2 10 0,0-4 138,0 6 1,0-1-7,0 0 0,0-2 35,0 2 0,0-2-59,0 7 1,-4-4 139,0 0 0,0-1 156,4 1 0,0-1-17,0 0 20,-6 1 0,5-1-217,-3 1 0,2-5 197,2 0-111,0 0 0,6-1 60,2-2 1,-1 0-14,1-1 1,1 0 12,3-4 1,5 0 147,-1 0 1,1 0-148,-5 0 0,0 0 27,1 0 1,-1 0-215,1 0 0,-1 4 118,0 1 0,-3 4-306,-1-1 0,-5 3 33,1 2 0,-3-1 12,-1 1 1,0-1 33,0 1 1,-1-1-149,-3 0 0,-3 5 97,-6-1 0,0 1 72,-4-5 1,-1-1 83,-2-2 0,-7 2-67,7-3 0,-8 2-162,3-2 1,0 1 46,-3-4 0,1-1-176,3-4 0,-1 0 102,0 0 1,4 0-389,1 0 672,4 0 0,-7 0 0,4 0 0</inkml:trace>
  <inkml:trace contextRef="#ctx0" brushRef="#br0">6997 16235 8516,'0'-18'0,"0"-3"0,0 2 665,0-2 0,0 6 506,0-2 44,0 4-889,0 6-648,0 1 263,0 23 1,0-6-199,0 14 0,1-3-107,3 2 1,-2 1 223,2 0 0,-3 1-58,-1 3 0,0-7-106,0 3 1,0-3-234,0 3 1,0-4 2,0-1 0,0-3-18,0 3 0,0-4 71,0 0 481,0-2 0,-5-2 0,-2 1 0</inkml:trace>
  <inkml:trace contextRef="#ctx0" brushRef="#br0">6823 16247 8516,'-6'-12'0,"5"-5"309,-3 1 1,-2-1 136,2 5 0,0-1 951,4 1-946,6-1 0,1-2-119,5 3 0,2-3-295,2 6 1,2-2 131,3-1 0,2 1-481,-2 3 0,-2-2 91,2 6 1,-6 0-152,2 4 1,-4 0-279,0 0 1,-6 1 649,-3 3 0,-3 9 0,-1 6 0</inkml:trace>
  <inkml:trace contextRef="#ctx0" brushRef="#br0">8572 15689 11580,'-12'7'375,"-1"-2"-1011,1-5 1,4 5 539,-1-1 0,1 5 516,-4 0 0,3 2-258,1 1 1,4 6 40,-4 3 0,4 2-148,-5 2 0,7 5-33,-3 3 0,-1 4-263,-3 5 0,2-4 181,-1 4 1,0 2-245,-5 1 0,2-3 12,3-5 0,-3-1-21,3-7 1,1 2-95,-1-6 154,5-3 115,-3-15 106,6-2 1,0-11 170,0-7 0,0-1-161,0-6 0,0-5 264,0-4 0,0-1 38,0 1 0,0-3 32,0-5 0,2-4-109,2-1 1,-1 1 112,5 4 1,2-6-73,6-3 1,3-2 195,6-1 0,1 4-238,3 4 1,-1 3 147,5 0 0,0 8 25,4 5 1,-5 11-103,-3 10 0,-7 3-223,-1 1 1,-2 10-93,2 2 0,-3 9-305,-6-1 1,-4 5 7,1 4 0,-3-1-169,3 5 0,0-4 185,-5 4 0,1-4-119,-5 4 0,0-2-183,0 3 1,0 0 28,0-5 0,0 1 76,0-1 0,0-3 160,0 3 0,0-3-54,0-1 1,-5-4 453,1 0 1,-5-1-1,2 5 1</inkml:trace>
  <inkml:trace contextRef="#ctx0" brushRef="#br0">8448 16210 11580,'-7'-13'-1232,"3"1"1340,3 0 0,2-1 197,3 1 0,4-1 124,9 1 0,-2 0-114,6-1 0,1 5-208,7 0 0,-3 1-92,3-1 1,-3 2-447,-1 6 1,-4 0-301,-1 0 0,0 0 795,0 0 1,4 6-1,-5 0 1</inkml:trace>
  <inkml:trace contextRef="#ctx0" brushRef="#br0">8944 16024 10971,'0'-7'1437,"0"0"-1098,0 3-962,0 3 479,0-5-253,0 6 0,2 6 179,2 2 1,-3 4-58,3 5 1,2-2-38,-2 6 1,4-2 91,-4 2 0,6 1 76,-2-6 0,3 6 23,2-1 1,-1-3 79,1-2 0,-5-2 131,0-2 1,0-5 390,5-3 1,-1-2-68,1-2 0,-5-2 334,0-2 1,-4-7-142,4-5 1,-5-6 51,1 1 1,-2 2-288,-2-2 0,4 0-43,0-3 1,0 3-41,-4 0 1,0 6-283,0-1 0,2 2-945,2 1-125,-3 1 412,10 5 0,-5 3 391,2 8 0,2 3-215,-6 5 0,5 1 182,0-1 1,2 5 115,1-1 1,-2 1-2,2-5 0,-2-3 172,6-1 0,-1-5 258,2 1 0,-3-3-52,2-1 0,2 0 209,-1 0 0,1-10 216,-2-2 1,-2-9-61,3 1 1,-8-4-72,-1-1 0,-5-5 81,1-3 1,-2-3-226,-2-1 0,0 0 101,0 0 0,0-1-293,0 1 1,-4 5 192,-1 4-617,1 1-416,-1 8 16,3 7 0,-3 13 296,5 11 0,1 8-472,3 9 1,-1-2 296,5 6 0,-1 0-205,2 5 0,2-1 150,-3 0 0,2-4 200,-2 0 1,3-4 4,-3 4 0,3-5-3,2 1 1,-5-5-179,0-3 0,-1-3 54,1-6 509,3 1 35,-9-6 1,9-2-1,-4-5 1</inkml:trace>
  <inkml:trace contextRef="#ctx0" brushRef="#br0">9490 16049 11596,'-16'-9'-288,"-1"1"0,-4 0 199,5-5 1,-5 1 253,5 0 0,3-1 57,5 1 0,5-1 518,-1 1-777,3 0 1,2-1-66,3 1 1,4 5-124,9 3 1,-2-2 195,6 2 0,-5 0-140,5 4 1,-2 1-218,2 4 0,2-3 428,-2 7 0,3-1 0,0 4 1</inkml:trace>
  <inkml:trace contextRef="#ctx0" brushRef="#br0">9713 15937 11638,'7'0'378,"-1"0"963,-6 0-209,0 0-1592,-6 0 207,-1 0 1,-4 6-171,3 2 0,-3 7 220,3 1 1,1 7-59,-1-3 1,5 4-90,-1 0 0,2 1-33,2 0 0,0-2 189,0-2 0,7-3-35,6-6 0,0-1 250,8-2 0,-4-4-12,3-5 0,-3-1 322,4-3 1,-2-5-94,2-7 1,-4 1 84,-4-6 1,-1 5-16,1-5 1,-6 4 180,-3-3 1,1 5-83,-1-2 1,-1-1-349,-7 2 0,1 0-287,-5 8 0,0-2-35,-5 6 1,1-4-364,-1 4 0,-3 0 134,-1 4 1,1 4-198,3 0 0,1 6-189,0-2 906,-1 3 1,1 7 0,-1 1 0</inkml:trace>
  <inkml:trace contextRef="#ctx0" brushRef="#br0">10086 16024 17595,'0'-13'-1504,"1"1"1,2 0 1783,1-1-780,0 6 331,-4-4 0,0 11-199,0 0 0,4 6 8,0 6 0,0 2-170,-4 3 1,5-2-168,-1 5 0,0 1 293,-4 4 0,0-4 184,0-1 0,1-3-129,3 3 0,-2-4 194,2 0 1,-3-2-170,-1-2 822,0 1-50,0-1-137,0-5 0,-1-7-142,-3-8 0,2-5 176,-2-3 0,-1 1-93,1-6 1,-1 2 66,5-2 0,0-2-354,0 2 0,0 2 115,0-2 0,0 6-579,0-2 0,0 3 118,0 2 1,5 4 51,-1-1 1,5 7 492,0-2 1,7 2-1,3 2 1</inkml:trace>
  <inkml:trace contextRef="#ctx0" brushRef="#br0">10334 15987 13834,'0'-13'-1935,"0"5"1603,0 0 856,0 5 120,0-8-987,0 4 217,0 0 1,0 3 0,0 8-431,0 4 0,0 3-109,0 2 391,0-1 1,0 1-1,0 0 126,0 4 1,0-3-213,0 2 149,0-7 1,4 2-1,1-3-418,2 3 1061,1-4-160,5-2 0,-1-1 1,1 1 410,-1-3 0,-4-4 199,1-3-375,-1-4 0,3 2 0,-1-4 75,-2 3 0,-5-8 226,1 4-448,-3-3 0,3 2 160,0 1 0,-1 0-637,-7-1-134,3 6 1,-6-2-254,3 5 0,-3-1 292,-6 5-181,6 0 0,-4 2 341,3 2 0,-3 4 5,-1 9-272,-1-3 0,1 5 1,1-4-254,3 1 1,-2 7-60,6-3 341,0-2 1,4 6 234,0-4 0,0-2 1,0 0-1</inkml:trace>
  <inkml:trace contextRef="#ctx0" brushRef="#br0">10644 16061 13834,'5'-12'-1135,"-3"-1"956,2 1 0,1-1 444,-1 1 1,1 0-40,-5-1 1,0 1 628,0-1-953,0 1 303,0 0-554,-6 5 1,3 1 53,-5 6 0,5 2-123,-1 2 1,3 3 42,1 5 0,0 5-210,0-1 1,0 5 196,0-5 1,0 5 4,0-5 0,1 5 367,3-4 1,-1-1-66,5-3 0,-4-1 41,5 0 1,-5 1-30,4-1 1,-4-5 633,5-3 65,-7-2-125,9-2 0,-9-2 110,2-2-231,-3-3 1,-1-5-297,0-1 0,0 5 211,0 0-914,0 5 354,0-2 1,0 6-253,0 3 338,0 3 1,-4 11-1,0 3-345,1 2 1,2 6 235,1 0 0,0 4-21,0-4 0,0 0 396,0-4 0,-4-1-76,0 1 0,-6-4 134,2 0 1,-3-8 76,-2 0 0,1-2 77,-1-7 1,1 0-165,0-4 0,-1-5 113,1-4 0,1-2-78,2-1 0,0-2 180,5-2 0,0 0-151,4-4 1,5 3-103,3-3 1,5 0-18,3 0 0,-1-4-67,6 3 1,0-1-165,4 2 1,1-4 214,3 4 1,-3-4 0,3-1 1,1 1 84,-1-1 1,0 0 5,-4 0 0,-6 2 123,-2 2 1,-8 2-151,0 2 1,-7 8 23,3-4 0,-5 8-266,-5-4 1,3 7-192,-7-2 0,1 4 118,-4 4 0,3 1-328,1 4 0,1 2 171,-1-3 0,-2 7-36,6 1 1,-4 1-94,4-5 0,-2 2 94,2 3 0,3-8 413,-3 4 1,-2-4 13,2 4 1,0-5 88,4 0 1,0-3 129,0 3 108,0-5 1,1 1-118,3-8 0,2 1 79,2-5 0,3-1 84,-3-3 1,4-1 202,0 1-553,0 0 0,1-1 17,-1 1 1,-4 5-290,1 3 117,-1-3 0,0 6-268,0-4 0,-3 5 73,3 5 0,-5-3-79,1 7 0,-1-1 36,1 4 1,-3 1 36,3-1 0,2 0 190,-2 1 1,1-5-5,-1 0 0,-1 1 130,6 3 0,-5-4-68,4 1 1,0-7 329,5 2 1,-1-2-66,0-2 1,2-2 180,3-2 1,-3-3-10,2-5 1,2 0-191,-1-1 0,-1-3 206,-4-1 0,1-1-71,-1 2 0,-5 2-57,-3-3 0,2 4-124,-2 0-398,0 1 75,-9-1 1,-2 7-820,-6 1 225,1 4 1,-1 7 399,1 2 0,1 3-72,3 1 0,-2 1-41,6-1 0,-2 5-92,2-1 0,3 1 201,-3-5 0,4 5-1,4-1 0,-1 1 288,5-5 50,0-5 1,10 4 0,1-4 0</inkml:trace>
  <inkml:trace contextRef="#ctx0" brushRef="#br0">11463 15987 10188,'0'-13'-630,"0"5"397,0 0 220,0-1 0,-2-3 125,-2 0 74,3 5 1,-9 0-430,6 3 0,-2 2 169,2-2 1,-1 4-25,-4 4 1,0-1 178,5 5 0,-5 1-208,5 3 1,-1 0-21,1 1 1,2-1 97,-2 1 0,3-1 124,1 0 1,0 1-143,0-1 0,0 1 170,0-1 0,4 0-152,0 1 1,0-1-5,-4 1 0,4-5 32,0 0 0,1 0 13,-5 5-93,0-1-23,5 1-423,-4-1 278,5 0-154,-6-5 241,0-1 150,0-6 0,5-6 18,4-2 0,3-4-11,5-5 0,-2 2 36,6-6 0,1 1 139,7-5 0,-2 0 169,6 0 0,-5 0-70,1 1 1,-5 0 284,-3 4 1,-3-3 284,-6 7-495,-5-1 1,-2 11-235,-10 1 1,-3 4 40,-8 1 0,0 1 14,-4 4 1,5 1-37,-2 7 1,3-5-259,2 0 88,5 1 1,-3 3-39,6 0 0,0-3 114,4-1 1,1-4 217,4 4 1,-3-5-153,7 1 1,-1 2 175,4-2 1,5 6-274,-1-2 0,1-1 106,-5 1 0,-3 0-359,-1 5 0,-1-1-16,1 0 1,-3 2-83,-5 3 1,-1-3 179,-3 2 1,-3-2-131,-5-2 0,-1 1 49,1-1 0,-1 0 69,1 1 0,0-6 91,-1-3 426,6 3-193,2-6 1,6 1-53,3-7 1,3-4 199,6 0 1,5-6-19,2-1 0,4-1-128,0 5 1,-3-2 5,0-2 1,-2 2 151,2-3 0,1 3-56,-6 2 1,0 0-88,-8-1 0,1 5 93,-4 0 0,-1 4 18,-4-5-31,0 7 0,0-5-76,0 3 20,0 2-148,0-3 1,0 10-176,0 3 0,0-1-204,0 2 0,0-1 162,0 4 1,0 1-362,0-1 0,0 5 243,0-1 1,4 1-191,0-5 1,4 2-116,-4 2 1,5-2 622,-5 3 0,5-4 1,-2 0-1</inkml:trace>
  <inkml:trace contextRef="#ctx0" brushRef="#br0">12058 15726 8511,'-4'-25'-118,"0"1"0,0 4 3,4 4-264,0 7 15,0 4 364,0 21 0,0 0 0,0 14 0</inkml:trace>
  <inkml:trace contextRef="#ctx0" brushRef="#br0">12281 15962 8511,'0'-13'117,"0"1"0,0 0 266,0-1 1,0 1 193,0-1 1,0 1-220,0 0-559,0 5 301,0-4 0,2 11-168,2 0 1,1 2-582,4 11 1,2-4 408,-3 8 0,3-2-241,1 2 0,-1-2 114,-2 6 1,2-6 72,-3 1 0,2 2 158,-2-1 0,-1-2 243,-3-7 0,-3 3-166,3-3 379,3-2 173,-5-1-16,3-5 0,-5-5 507,0-3-721,0-3 1,0-2-128,0 1 0,2-1-38,2 1 0,-2 4-209,7-1 0,-1 5 187,4-4 0,1 4-181,-1-4 0,2 5 235,3-1 1,-2 1-77,5-1 1,-4 3 147,0-4 0,1 3-33,-5-2 0,3 1 221,-7-6 0,-1 7 108,2-2-17,-7-3-417,-2 0 0,-7 0-215,-5 3 1,0 2-527,-1 2 508,1 0 1,-1 2-123,1 2 93,5 3 1,2 9-76,5 1 1,0-1 190,0-3 1,1-1-3,3 1 0,3-1-95,5 0 0,6 5-106,3-1 0,2 2-527,2-1 0,1-3 812,3 2 0,-2 4 0,3-1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5719 5842 26881,'-7'-6'-5029,"1"3"2867,6-5 0,0 4 1285,0-4 0,0 3 191,0-3 1,2 4 808,2-4 0,3 5 607,5-1 0,1 1 36,-1-1 0,0 3-534,1-4 1,-1 4 557,1 1 0,-5 0 220,0 0 0,1 4-378,3 0 1,-4 6-252,0-2-330,1-2 1,5 5 0,1-3-575,1 3 1,6 2-78,-1-1 1,4 0 94,4 1 0,4-2 351,8-3 1,6 2 151,11-6 1,0 0-8,8-4 1,3 0 787,1 0 1,0 0-347,-32 0 0,-1 0 0,29 1 52,-31 1 1,0 0-188,30 0 0,-3 9 0,0-4 84,0 0 1,-1 2-340,-3-5 1,2 2 4,-2-2 0,4-3-58,4 4 1,-2-4 81,2-1 0,-1 0 19,1 0 0,0 0-46,-29 0 1,1 0 0,29-4 35,-30 2 0,1 0 1,-3-1-1,0 0 34,0 1 1,0 0 0,2 0 0,-1-1 68,0-1 1,-1-1-1,32-4 49,-1 4 1,-2-3-41,-2 4 1,-4-4-297,-1 4 1,-3-5 489,4 5-293,-6-5 1,8 2 0,-4-6 151,5 1 0,-3 0-16,4-1 0,0 1-39,-4-1 1,4 0 158,4-4-263,-8 3 0,8-4 0,-8 5 57,3-4 1,1 3-151,0-2 1,-7 2 134,-6 1 1,1 1-92,-5 0 0,6-6-71,-1-3 0,4 2-3,-5-2 1,1 0-80,4-3 1,-3-1-12,-2 0 1,-4 0-1,-4 0 1,2 1-73,-2-1 1,0 0-11,-3 0 0,-5 0-54,0 1 1,-6-7-70,2-2 1,0-3-19,-4-1 1,3 0-4,-8 0 0,0-6-127,0-2 1,-5-4-38,2 0 0,-5-1-333,-3 1 1,0-7 145,-5-1 1,0-3-25,-4 2 1,-5 3 37,-3 6 1,-7-1 109,-2 0 1,-5-5 160,1-3 1,-4-1-481,-3 1 826,1 3 0,-9 10 1,3-1-150,-2-1 1,-8-5 302,20 25 1,0 0 0,-1 0 0,0-1 155,-1 1 1,0 0-1,-23-24 272,26 24 0,-1 1-283,-25-20 1,8 5 0,-5 8 749,3 4-640,-11 3 0,6 6 0,-10 5 309,-3 6 1,-6 2-380,31 4 1,0 2 0,-4 0-1,-1 0-5,-1-1 1,0 0 0,-3-1-1,1-1 67,-3 0 0,1 0 0,-2-1 0,-1-1-78,-4-1 1,0 1 0,4 3 0,1 0 10,0 0 0,-1 1 0,1 2 0,0 0 247,2 2 0,-1 1-333,-2-3 1,0 1 0,4 4 0,0 1 0,-2-2-1,1 0-36,0 2 1,1-1 0,1-1 0,0-1-68,-1 0 0,1-2 0,-3 0 0,1 0-34,-1-2 1,1 2-1,-1 1 1,1 3 124,1 0 0,1 2-170,0 1 0,-1 2 1,-1 2-1,-1 1 1,0 0-1,-2 0-62,0 1 0,-1 1 0,1-2 0,1 1-6,-3 3 0,0-1 1,1 0-1,0 0-10,4 0 1,-1 1 0,1 1 0,1 0-139,2-2 0,1 1 140,3 1 0,2 0 0,1-2 0,2 0 0,-27 14-109,2 0-1,2-2-168,7 5 1,-1-4 110,1 4 0,-1 0-475,0 4 622,-5 6 1,25-22-1,0 1 1,-3 1 0,-1 0 4,2 0 0,0 0 0,-2-1 0,0 1 9,1 2 1,0 0-1,0-2 1,0-1-10,1 1 1,2 0-1,-21 17-13,5 1 0,6 2-44,3-2 0,0 8-22,0 0 0,5 1-157,3 4 0,3-3-370,1-2 1,4 2-444,1 3 538,-1-3 1,2 4-1,1-5-212,0-1 0,5 6-95,1 3 0,5 3 12,7 1 1,7 1 902,5 3 0,-2 3 0,-1-32 0,1 1 0,3-1 0,2 0 0,3 0 0,0 0 0</inkml:trace>
  <inkml:trace contextRef="#ctx0" brushRef="#br0">5762 8037 27427,'4'-6'-3277,"1"1"2240,-3 1-370,2 3 1178,-3-5 0,4 5 540,-3-3 0,3 3 0,-1-2 257,2 0-201,0 2 1,0-1-140,0 2 1,2-2 363,1-1 0,2-1-229,-1 2 1,2-1 130,0 1 1,1 2-205,-1-2 1,0 0-393,1 0 1,-2 2-1,1-3-41,-2 3-331,0 0 0,0 0-316,-2 3 348,-4 0 0,1 1 0,-3 0-863,0 1 0,-5 1-28,-1 0 555,-1 0 704,-4 0 1,-1 3 0,-2 1 0</inkml:trace>
  <inkml:trace contextRef="#ctx0" brushRef="#br0">5787 8093 24573,'-6'0'-1671,"0"-1"808,-1-1 0,3 1 106,0-1 154,3-1 1,-2-1-1,3-2 1</inkml:trace>
  <inkml:trace contextRef="#ctx0" brushRef="#br0">5917 7919 24721,'-4'-6'-3277,"0"2"0,3-1 0,-5 4 2758,6-2 1,2 8 382,4 1 0,1 3 1,-1-2 45,-2 1 0,1 4-212,-3-2 1,2 2-672,-2 0 0,0 2 979,-2 1-101,0 2 1,0-1 0,-1 3 147,-1-1 1,-1 3-305,-3 0 1,0-1 376,-1-1 1,-2 2 0,0 1 0</inkml:trace>
  <inkml:trace contextRef="#ctx0" brushRef="#br0">20731 6531 19702,'-8'-11'-7381,"1"2"5549,1 1 0,1 4 1015,1-5 497,2 7-37,-3-4 0,5 5 1256,0-3-201,0 2-856,0-3 0,1 5 2348,3 0-1246,-2 0 0,9-1 194,-3-4 0,3 4-121,1-3 1,1 3-10,-1 1 1,-4 0-399,0 0-363,0 0 1,5 0-1,0 0 563,4 0-745,-4 0 0,7 0 0,-4-2 179,5-2 1,2 1-448,1-5 338,1 0 0,1-4 1,1-1 2263,2 1 0,1 0-1948,-1 0 1,-3-1-113,2 1 1,3 0 420,-3-1-490,1 1 0,-4 0 0,-1-2 394,1-2-393,-1 2 0,0-4 0,-2 7-305,-2 3 0,-4-3 111,5 3-268,-6 2 0,3-4 182,-6 1 1,0 4-252,1 1 1,-2 1-506,-3-1-172,3 3 559,-10-5 1,9 5-1430,-6-3 1348,0 2 0,0-2-358,0 8 0,0-1 378,-4 5 1,0 0 0,0 5 0</inkml:trace>
  <inkml:trace contextRef="#ctx0" brushRef="#br0">20965 6187 18329,'0'-12'-947,"0"-1"0,0 5 5,0 0 0,0 4 724,0-4 1,0 4 389,0-5-56,0 7 0,-2-4-164,-2 6 605,3 0-227,-10 0 282,10 0-37,-10 0 24,9 0-360,-9 0 0,10 2 298,-3 2 0,1-3 580,-1 3-948,3 3 1,-6-4-1,4 5-52,-1 1 0,-4 2 12,4 2 1,-6 0 7,2 4 0,-3-2 392,-1 5-482,5-5 1,-4 9 0,3-4-237,-3 3 0,-2-2 143,1-1 1,4-3 44,0 3 0,4-3-110,-5 3 37,7-5 0,-4 3 0,6-6-233,0 1 0,0-1-65,0 0 0,0-4 66,0 1 1,0-5-268,0 4 240,0-5 1,0 3-253,0-2 389,6-2-33,-5 3 96,10-5 251,-4 0 0,1 0 0,0 0 75,2 0 0,1 0-83,1 0 1,2 0-11,2 0 0,-1 0-4,6 0 1,-1 0-208,5 0 0,1 2-128,2 2 0,0 3 83,5 5 0,-5 2-649,5 2 0,0-1 632,4 6 1,5 4-1,2 7 1</inkml:trace>
  <inkml:trace contextRef="#ctx0" brushRef="#br0">26452 6359 23163,'1'-7'-1004,"3"3"0,-1 3 1674,5 1 0,2-4-31,6 0 0,-1-4-235,6 3 1,3-4-120,5 1 1,5-3-86,-1-2 1,3 5-237,1 0 0,0 0 272,-1-4 1,-3-1 215,0 1 0,-10 4-378,2 0 0,-9 5-265,1-1 0,-5 1-241,-4-1 146,-2 2-32,-6-3-1532,-6 5 1866,-1 5 1,-10 2 0,-3 6 0</inkml:trace>
  <inkml:trace contextRef="#ctx0" brushRef="#br0">26587 6421 24884,'-5'7'-1416,"3"3"0,-4-7 2352,1 5-2685,4-5 1171,-4 3 520,5-1 1,1-4-355,3 4 0,3-5 935,5-5 1,5 3-132,-1-6 0,6-1 131,-2-3 1,8 0-426,1-1 1,5 0 408,-2-4 1,4 4 15,1-4 1,0 2-244,0-1 1,-2 2 432,-2-2 1,-3 6-1215,-5 2 447,-6 5 0,-1-13 0,-6 2 1</inkml:trace>
  <inkml:trace contextRef="#ctx0" brushRef="#br0">26747 6162 20489,'-8'-19'-2691,"0"3"0,5 2 708,-1 2-104,3 0 1271,1 5 720,0 1 1,1 6 1322,3 0-1267,-3 6 0,5 1-641,-6 5 1,-1 4 959,-4 1 0,1 5 74,-8-2 1,2 3 136,-6 2 0,-2 0-49,2-1 1,-6 5-45,2 0 1,-4-1-464,0-3 1,3-1 433,1 1 0,1-2 223,-2-2 1,5-2-342,7-3 1,4-6-326,5 2 0,1-6-420,3 2 0,10-5 530,11 1 0,1 1-9,6-1 1,3 4-453,6-3 397,-3 4 0,10 3 1,-4 8-1</inkml:trace>
  <inkml:trace contextRef="#ctx0" brushRef="#br0">20743 13543 25920,'0'-7'-9804,"2"-3"9226,2 6 0,-2-1 1058,7 0 1,-1 3 108,4-6 1,6 3-30,2-3 1,4 4-103,0-4 1,1 4-262,-1-4 1,5 5-59,0-1 1,0-2 632,-5 2 0,1 0-106,-1 4 1,1 0-356,0 0-271,-1 0 0,-5 6 0,-1 0 1</inkml:trace>
  <inkml:trace contextRef="#ctx0" brushRef="#br0">20780 13752 24722,'-7'-2'-2248,"3"-2"1,1 1 1004,-1-5 0,3 4 419,-3-4 1,7 4 694,1-4 1,7 4 596,1-5 1,3 3-19,10-3 1,-4-2-139,8 3 1,1-1-467,-1 0 1,5 0 243,-1 5 0,1-4 559,-1 3 1,-3-3-149,-5 4 0,-2 0 261,-3 4-676,-2 0 1,-6 0 0,1 0 0</inkml:trace>
  <inkml:trace contextRef="#ctx0" brushRef="#br0">20891 13555 24722,'-12'-19'-5363,"-1"-3"4469,1 5 0,4 1 377,0 4 1,5-5-352,-1 1 1,2 0-979,2 3 1707,0 1 1,4 0 278,1-1 1,4 7-226,-1 1 1,3 4 863,2 1 0,-5 0 346,0 0-605,0 6 0,-1 0-485,-3 7 1,-3 3-147,-1 0 1,0 5 62,0-5 1,-5 6-51,-3-1 0,-7 2-264,-2 2 0,1-1-301,4 1 1,-1-5 63,1 1 1,1-5 172,3 5 1,2-6 347,6 1 0,11-2 499,6-2 0,17 0 231,11 1 0,15-5-360,-24-4 0,2 0 1,4 0-1,2 0-455,5 2 0,1 1 0,6 1 0,2 1 0,5 1 0,-1-1 0</inkml:trace>
  <inkml:trace contextRef="#ctx0" brushRef="#br0">14192 13494 12101,'-6'-7'-1254,"5"1"0,-5 1 736,6-3 1,-1 1-162,-3-2 479,2 7 66,-3-9 116,-1 4 1,5-2-173,-3 1-42,-3 5 1,6-3 76,-3 1 394,-3 4-53,5-4 1,-5 5 465,3 0 1,3 0-52,-5 0-321,6 5 0,2 2-430,2 5 1,1 1 226,4-1 1,6 1-62,-3-1 0,5 4-43,-1 1 0,-1 4-526,6-5 419,0 6 0,4-7 0,-1 5-56,1-2 0,4 2 123,0-3 0,0 5 250,-4-1 0,-2-4 60,-2 0-224,2-3 0,-9-2 0,3 1 10,-3-1 1,-3-4 143,-3 1-233,3-7 295,-10 9-638,5-9 655,-6 3-533,5-5 324,-3 0 0,3-5 0,-5-2 0</inkml:trace>
  <inkml:trace contextRef="#ctx0" brushRef="#br0">14527 13556 12101,'0'-13'-2663,"0"-5"1775,0-1 444,0 0 178,0 1 88,0 11 52,0-4 30,0 10-237,0 1 1,0 7 332,0 5 0,1 0-65,3 1 1,-1 3 28,5 1 1,-1 1 27,1-2 0,3-2 45,-2 3 0,2 1 9,1-2 0,-4 5-53,1-5 0,-2 2-1,1-1 0,1-4 4,-4 4 0,3-3 68,-4-2 1,0 5-110,-4-1 50,0-5 0,0 0 1,-1-4 69,-3 0 0,-5 0 219,-7-3 0,1-2 90,-6 2 1,0-3 336,-3-1-496,-1 0 0,0 0 0,0 0 107,0 0 1,0 0 58,1 0 0,-1 4-10,0 0 1,6 2-109,2-2 0,3-1-267,2 5 0,1 0-215,3 5 72,2-1 1,6 0 0,0 1 0</inkml:trace>
  <inkml:trace contextRef="#ctx0" brushRef="#br0">15048 13333 23943,'0'-9'-4417,"0"1"0,0 4 3152,0-4 0,0 3 548,0-3 557,0 5 0,-2-2 1,0 4 591,-3-4 0,0 4 682,1-3-1050,2 3 0,-9 1-244,3 0 0,1 1 746,-1 3 0,1 3-120,-1 5 0,-3 1-163,3-1 0,2 1-85,2-1 0,-2 0-428,2 1-46,0-1 0,4 1 0,0-1-222,0 0 1,1 1-284,4-1 1,-3 1 4,7-1 0,0-4 295,8 0 306,-3-5 1,5 3 0,-4-5 351,2 3 1,10-2 0,-1 3 0</inkml:trace>
  <inkml:trace contextRef="#ctx0" brushRef="#br0">15321 13320 18927,'1'-12'-4358,"3"-1"3715,-2 1 1,3 0 794,-5-1-273,0 6 0,0 0-311,0 3 156,0 3 140,-5-5 0,-1 12-139,-2 2 0,-2 3 468,6 2 1,-4-1-62,4 0 1,-5 2-347,5 3 0,-4-4 163,4 4 0,0 1-49,4-2 1,0 1-63,0-5-4,0 1 0,1-2-111,3-3 0,-1 2 276,5-6 1,2 0 662,6-4-392,-2 0 1,5-1-1,-3-2 219,0-1 1,1-6 162,-5 2 1,0-3-81,1-2 0,-2 0 350,-3-4-684,-2 3 1,-6-4 0,0 6-203,0 0 1,0-1-287,0 1 1,-2 3-309,-2 1 1,1 4-14,-5-4 294,0 5 1,-5-2-334,1 5 0,0 0 446,-1 0 0,1 4-304,-1 0 0,5 5 133,0 0 1,4 2 405,-4 1 1,5 1 0,-3-1 0</inkml:trace>
  <inkml:trace contextRef="#ctx0" brushRef="#br0">15494 13320 17075,'9'-12'-938,"-1"-1"0,-5 1 741,1 0 1,1-1 415,-1 1-91,6 5 1,-9 0 0,5 4 538,-1-1-539,-3 0-358,9 9 1,-8 2-365,5 6 0,-5-1 46,1 1 1,-3 0 322,-1 4 1,4-3-220,0 2 1,1-6 107,-5-2 1,4 0-441,0 5 430,0-1 1,-4-4-565,0 1 775,5-1 461,-3-1 200,3-2-281,-5-5 1,0-1-28,0-3 1,0 1-166,0-5 1,0 0-14,0-5 1,4 5 207,1 0 0,-1 3-38,-4-3 0,0 4-316,0-4 316,5 5 1,-2-7-173,5 6 0,-1-1 602,1 1-121,4 2-348,-6-3 1,7 5-10,-1 0 0,-4 4-165,1 0 0,-5 4 96,4-4-240,-5 6 0,8-7 267,-3 5-276,-2-5 0,1 6-137,-3-4 0,-2-1-268,7-4 663,-6 5-238,2-3 897,1 3-672,-5-5 1,6-1 157,-3-3-119,-3 2 110,10-3 0,-8 5 106,5 0 1,-3-2-449,3-2 587,-5 3-453,8-5 0,-9 6 547,7 0-449,-1 0 0,3-1 1103,-3-3-977,-2 2 0,-2-4-151,0 1 1,0 3-118,-4-7 1,0 5 186,0-4 1,0 4-442,0-4-240,0 5-1433,0-3 347,0 6 792,0 0 266,0 6 1,1 1-258,4 5 524,-4 6 0,4-3 0,-3 4-439,2-1 0,-1 4 106,5-1 1,-4 1 224,4-1 1,-3 1 380,3-6 0,-5 6 0,2-2 0</inkml:trace>
  <inkml:trace contextRef="#ctx0" brushRef="#br0">15916 13308 17075,'0'-18'-2512,"0"-3"0,1 3 2313,4 2 1,-3 1 1389,7-2-738,-7 9 1,9-9 0,-2 10 202,2 0 0,1 2-291,1 5 0,-1 0-104,0 0 1,1 7-813,-1 5 0,1 1 510,-1 3 1,-5 3-383,-3 2 0,-3-3 143,-1-1 0,0 0-227,0 0 1,-5 4-466,-3-5 658,-3 1 0,-2-5 0,1 1-287,-1-1 0,2 0 344,3 1 1,-3-5-176,3 0 600,-3-5 1,-2 8 0,1-4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11363 16173 25982,'-7'-6'-3982,"2"-1"1,5-1 3448,0 0 0,1 1 815,3-1 0,3-3 472,6 2 0,1-2-78,2-1 1,3-1-68,6 1 1,1-4-160,3-1 0,3-1-300,5 2 0,0-2 735,1-3 0,-1-2-189,0 2 1,0 2-169,1-2 0,-5 6-549,0-2 1,-6 3-36,2 2 0,-8 5-269,-5 3 0,-2 3-71,-1 1 0,-5 0-1042,0 0 824,-5 0 1,2 5-799,-5 3 0,0-1-998,0 2 2191,0-1 1,-11 10 0,-2 1 0</inkml:trace>
  <inkml:trace contextRef="#ctx0" brushRef="#br0">11475 16408 19802,'-8'0'-1204,"-1"0"2692,7 0-1059,-9 0 108,9 0-1287,2-5 1,9-2 1126,7-6 0,3-3-111,6-1 1,4-5-155,0 2 1,6 0-290,-2 0 0,2-1 529,3-4-450,-1 6 0,6-10 0,1 3 0</inkml:trace>
  <inkml:trace contextRef="#ctx0" brushRef="#br0">11847 15776 20261,'-12'-6'-1321,"-1"-2"-1,1-3 544,0-1 0,-1 3 947,1 1 1,5 4 840,3-4-802,-3 5 1,5-4 73,-2 3-249,3 2-640,1-3 995,5 5 1,4 0 265,7 0 0,-1 0-235,6 0 1,-3 0-112,7 0 0,-3 4-95,7 0 0,-2 5-64,2-5 1,-3 5 82,3 0 1,0 2-146,-4 1 1,1 5-722,-9-1 1,-1 6-40,-3-1 0,-6 4 135,-3 4 0,-5-2 229,-8 6 1,-6 0 353,-14 4 0,2 1 120,-7-1 1,3 0-401,-2 0 0,-2 2 183,6 2 0,6-2 191,6 2 1,4-2-1,0-2 1</inkml:trace>
  <inkml:trace contextRef="#ctx0" brushRef="#br0">12815 15751 12758,'-6'-8'-1250,"-2"-1"1,2 5 802,2-4 1,2 5 166,-3-1 23,4-3 0,-4 5 490,5-7-405,0 6 43,0-8-516,0 5 625,0-1 21,0-4 1,4 8 173,0-5 0,5 5 295,0-1 1,2 2-296,1 2 0,1 0 128,-1 0 1,5 0-1,-1 0 1,1 0-1,-5 0 1,0 0-1,1 0 1,-1 6-171,1 2 1,-6 3-425,-3 2 0,-3 0-128,-1 4 1,-1-2 146,-3 6 0,1-1 48,-6 5 1,-3-4 124,-4 0 0,0-2-27,8 1 0,-3-2 12,3-5 1,1-1 163,-1 1 1,5-5 315,-1 0-196,2-5 1,8 2-192,2-5 170,3 0 0,3 0 0,1-1 7,2-3 1,3-2 73,-3-2 0,4-2-13,-5 6 1,6-5 190,-1 0-265,2-2 1,8-1-1,0 0 1</inkml:trace>
  <inkml:trace contextRef="#ctx0" brushRef="#br0">13311 15639 12455,'0'-12'-2428,"-4"4"1843,0-1 1,-2 3 282,2-3-104,3 4 93,-10-1 504,4 5 0,-2-3 75,1 8 1,5-1-351,-1 5 189,3 0 1,1 5-41,0-1 0,0 0-71,0 1 1,1-5-38,3 0 0,-1-1 116,5 1 0,-3 2-230,3-6 0,0 5-368,5-5 483,-1 0 0,0 0 0,1 0 151,-1-1 1,2 2 95,3-1 0,-4 5 50,4-5 18,-3 5 0,-2-2 19,0 6-316,-5-1 0,3 1-70,-6-1 1,0 0-524,-4 1 1715,-5-1 0,-2 1-545,-6-1 0,1-5-152,0-3 1,-1 2-156,1-2 0,-1 0 318,1-4-206,0 0 0,-1 0 198,1 0 0,1-6-174,2-2 0,3 1-384,1-1-207,4 0 1,-4-5 0,5 1-179,0-1 0,5 1 134,3 0 0,3-1 66,2 1 0,-1-1 115,1 1 1,3 0 101,1-1 1,1 1 312,-2-1 0,-2 1 180,2 0 1,-2-1-60,-1 1 0,-2-1 166,-3 1 0,-1-3-223,-3 2 1,-3-2-153,3 7 0,-8-3-294,-4-1 0,-3 3-69,-1 1 1,-5 4 176,1-4 0,-2 5-121,1-1 0,3 2-604,-2 2 1,-2 0-1,1 0 0,5 2-214,4 2 1,-1 3 232,-3 5 1,5 1-977,3-1 1602,3 6 1,-5 1 0,-1 6 0</inkml:trace>
  <inkml:trace contextRef="#ctx0" brushRef="#br0">13683 15664 14802,'8'-11'-390,"1"3"584,-7-3 1,5 5-1,-3-2 1951,5 4-1538,2 3 0,1 1-744,1 0 1,-1 1-158,0 3 0,2 3-560,3 5 1,-4 1 80,4-1 0,-5 1-3,-3-1 0,2 0-800,-3 1 1528,3-6 0,1 9 1,1-2-1</inkml:trace>
  <inkml:trace contextRef="#ctx0" brushRef="#br0">13882 15652 14802,'-7'-13'-2490,"-3"5"2487,6 0 0,-2 4 627,2-5 0,2 7 187,-7-2-384,7 2 0,-5 4-111,2 2-349,4-3 0,-6 14 0,4-1-391,-1 4 0,-1-2 206,1 5 1,1 0-676,-5 4 0,5-1 895,-1 1 1,-3 6-1,0 0 1</inkml:trace>
  <inkml:trace contextRef="#ctx0" brushRef="#br0">14043 15590 14097,'0'-20'-2027,"5"-2"2059,4 6 0,2-2 1260,1 1 0,1 4-464,-1-4 0,0 7-17,1 2 1,3 1-406,1-1 0,-1 3-332,-3 5 1,-2 1 243,-3 3-531,3 3 0,-4 5 0,4 1 69,-3-1 1,-2 2-133,-6 2 1,0 0-341,0 4 1,0-3 60,0 3 0,-6 0 28,-2 0 1,-3 2 193,-1-5 0,-1 4 288,1-5 1,1 1 103,2-5 0,-2 1 246,3-1 1,1-1 35,-1-3 0,5-1 387,-1-3-301,3-2 1,2 3-374,3-5 0,0 0-143,9 0 0,-4-4-27,8 0 0,-2-6-366,2 2 0,-2 1 15,6-1 1,-5 1-305,5-1 0,-5-3 337,5 2 469,-6-2 0,9-1 0,-5 0 0</inkml:trace>
  <inkml:trace contextRef="#ctx0" brushRef="#br0">14552 15478 14148,'0'-12'-1917,"0"3"1758,0 1 373,-6 0 0,5-4 585,-4-1-151,-1 6-379,-1-4-320,-6 10 1,1-3-153,-1 8 0,5 1-123,0 4 1,5 3 114,-1 0 0,3 1-133,1 3 0,0-2 44,0-1 1,1-2 99,3-3 1,3 3 219,5-3 1,1-1 118,-1 1 0,2-5 209,3 1 0,-2-2 39,5-2 1,-3 0 283,4 0 1,-5 0-119,5 0 1,-6 0 23,2 0 0,1 0-443,-2 0 0,1 0 77,-5 0-252,-5 5 1,4-2 0,-4 5-383,0 2 0,0-3 34,-3 1 0,-3 2 22,3 6 1,-7-2-83,-1 2 1,-7-2 102,-1-1 1,-2-5 143,-7 0 1,5 0 99,-5 5 0,2-6 80,-2-3 1,-1-1 300,6 1 0,-1-3 41,5 3 0,-1-2 487,1-2-448,0-6 0,5-1 107,2-5 1,5-1-259,5 1 1,2-5 103,5 1 1,2-5-187,2 5 1,2-6 61,3 1 1,2 2-201,-2-2 1,-2 2 180,2-2-190,-6-2 0,3 3 0,-6-3 148,1 2 1,-6 2-70,-3 2 0,-10 4-196,-6-4 0,-7 5-223,-10 3 0,-3 4-344,-5 5 0,-5 0 302,1 0 1,-4 3-2105,3 5 2539,1 6 1,4 11-1,-1-1 1</inkml:trace>
  <inkml:trace contextRef="#ctx0" brushRef="#br0">15048 17748 8406,'-6'7'-114,"3"-2"-31,-5-5 358,5 6 0,-3-5 725,1 3-254,4-2-410,-10-2 0,8 0 372,-5 0 93,5-6-444,-8 5 0,8-5-91,-5 6 0,5-1 21,-1-3 1,2 2 138,-3-2-13,4 3 27,-5 1-108,6-6-231,0 5 1,0-6-198,0 3 1,6 2 34,2-2 0,3-1 80,2 1 1,0-5 67,4 5 0,-2-1-54,6 1 0,-5 2 11,5-2 0,-4 3 31,3 1 1,-3 0 4,4 0 0,-5 0-2,5 0 1,-6 4-24,1 0 1,-2 6-87,-1-2 0,-6 3 73,-3 1 0,-3 5 3,-1-1 0,-1 6 25,-3-1 0,-8 3-2,-4 0 0,-5 1-10,5 0 0,-5 0 2,5 0 1,-5-1-49,4 1 1,-1-4 50,2 0 0,6-6-225,-2 1 1,4-2-125,-1-2 1,4-3-631,5-1 40,0-5 264,0 2 1,5-5 75,4 0 1,2 0-50,1 0 0,2 0 179,2 0 1,-1 0 467,6 0 0,0-5 0,4-2 0</inkml:trace>
  <inkml:trace contextRef="#ctx0" brushRef="#br0">15519 17773 8406,'0'-13'264,"0"1"400,0-1 77,0 1-183,0 0 1,-1 1-292,-3 2 0,1 4-52,-5 5 0,3 0-224,-3 0 1,1 1 90,-1 3 0,-3 3-188,3 6 0,1-1 68,-1 0 0,3 5-6,-3-1 0,5 1-117,-1-5 0,-1 5-49,1-1 1,-1 1 34,5-5 1,0 1 117,0-1 0,0-4 220,0 1 1,6-2-109,2 1 0,2-1 216,-2-3 1,7-3 43,-2 3 1,3-2 6,1-2 0,-2 0-119,6 0 0,-5-2 29,5-2 1,-2 3-104,2-3 1,-3 2-176,-6 2 0,1 0 95,-1 0 1,0 2-303,1 2 1,-6-1-179,-3 5 1,-3 0 168,-1 5 1,-1-1-16,-3 0 0,-3 1 124,-6-1 1,1 1 21,0-1 1,-2-1 61,-3-3 1,2 2 37,-6-6 0,5 4 111,-5-4 0,6 1-81,-2-5 1,4 0 169,0 0 1,1 0 19,0 0 0,0-2 6,4-2 1,3-3-108,5-5 0,0-5 95,0 1 0,5-5-40,3 5 0,4-7 22,0 3 1,2-4 230,2 0 1,-2 0-78,3 3 0,0-2 143,0 2 1,0-2 38,-5-2 1,0 4-8,1 1 0,-2 1-104,-3-2 0,-2 2 215,-6 2-396,0 3 1,-6-2-101,-2 7 0,-3 4-390,-2 5 0,-3 0 213,-1 0 1,-3 1-745,3 3 1,-4-1 21,5 5 0,-5 5-323,5 3 1,-2 2 169,1-1 1,3-2-326,-2 6 1,8-1 1267,3 5 0,-1 0 0,-1 0 0</inkml:trace>
  <inkml:trace contextRef="#ctx0" brushRef="#br0">15891 17723 8406,'0'-12'670,"2"-5"200,2 0 1,-3 1-3,3 4 0,2-5 223,-2 0 1,0 5-478,-4 4 0,0 4 807,0-5-1596,0 7 0,0-2 180,0 8 1,-4 4-10,0 8 0,-6 2-148,2 3 1,-2 2-226,2-2 1,-2 4 87,6 4 0,-4-4-412,4-1 1,-4 1 297,3-4 1,1-2 133,4 2 0,-4-6 325,0 2 0,0-4-59,4 0 1,1-5 70,3 0 0,-1-5 163,5 1 1,2-4 172,7-4 1,-2-3-147,5-5 0,-3-1 21,4 1 1,-5 0-235,5-1 1,-5 1-123,5-1 1,-6 2-496,2 3 0,-3-2 265,-2 6 0,0-1-624,1 1 0,-1 2-344,1-2 14,-7 3 171,5 1 278,-9 0 466,3 0 218,-5 0 670,0 0 0,-1-4 763,-3-1 1,2 0 566,-2 1-905,-3 2 1,5-3 615,-7 5-871,7 0 0,-5 0-272,3 0 0,1 1 10,-5 3-413,5 3 0,-4 6 1,4 1 17,-1 2 0,-1 5-549,0 8 1,3 2-218,-7 7 0,7 0-519,-2 4 0,-3 2 464,-2 5 1,4-1-259,1-2 1,-2-5 119,2-8 0,-1-1 904,0-3 0,4-8 0,-4 2 0</inkml:trace>
  <inkml:trace contextRef="#ctx0" brushRef="#br0">20692 17500 12299,'0'-7'-149,"0"-4"1,0 8 721,0-5-468,0 5 0,0-4 38,0 3 268,0 3-226,0-5 16,0 12 1,0 1-600,0 5 409,0 0 0,0 2 0,0 1-98,0 2 1,0 1-234,0-2 0,0-2 22,0 3 1,0-4 52,0 0 0,4 3-102,0 1 0,1-1-331,-5-3 1,0-1 88,0 1 1,4-1-146,0 0 1,0-3 723,-4-1 1,0 0 0,0 5 0</inkml:trace>
  <inkml:trace contextRef="#ctx0" brushRef="#br0">20866 17537 12234,'0'-12'-1057,"1"5"1397,3 2 233,-2 4-209,3 1 0,-5 1-537,0 4 0,0 6 229,0 5 1,-1 5-65,-3-5 1,2 5-45,-2-4 1,3 5-59,1-2 0,0 0-144,0 0 0,0-5-84,0 2 5,5 2 1,4-5 305,7 3 0,-2-9 141,2-4 1,0 1 42,0 0 0,-2-3 179,3-6 1,0 2-26,0-7 0,0 1-29,-5-4 1,0-2 161,1-3 0,-1 2-39,1-6 0,-2 5 63,-3-5 0,1 5-92,-4-5 0,-1 6-67,-4-2 1,0-1-309,0 2 0,-6-1-194,-2 5 1,-3 4 305,-1-1 1,-1 7-83,1-3 1,-5 4-362,1 1 1,-5 0 251,4 0 1,-3 1-408,3 4 1,-1-3 68,2 7 1,2-1-267,-3 4 1,8 1 114,1-1 0,5 1-1087,-1-1 1579,2 0 1,8 6 0,1 2 0</inkml:trace>
  <inkml:trace contextRef="#ctx0" brushRef="#br0">21226 17549 12282,'6'-12'-1136,"0"0"2529,0-1-878,-5 1-550,10 5 44,-10 1 0,5 8-259,-6 2 1,0 4-22,0 9 1,-4-4 20,0 4 0,-1 1 136,5-2 1,-4 5 40,0-4 1,0 3-178,4-3 1,1-1 280,4-3 0,-3-1 35,7 1 1,0-7 45,8-1 0,-2-4 167,6-1 0,-1-1 83,5-4 0,0-1-104,0-7 0,-5-1 107,1-2 0,-6 1-37,2-6 0,-3 6-36,-2-2 1,-5-1-75,-3 2 1,-4-1 21,-4 5 1,-3 0-146,-5-1 0,-6 1-264,-3-1 1,-3 2-531,0 3 0,-1-2 419,0 6 0,-4 0-1090,0 4 1,-4 0 109,4 0 1260,-5 6 0,7 6 0,-3 7 0</inkml:trace>
  <inkml:trace contextRef="#ctx0" brushRef="#br0">23707 17525 11454,'0'-7'1395,"0"-4"-1231,5 9 473,-3-9-653,3 10 270,-5-5 0,0 12-202,0 2 0,0 0-182,0 5 1,0-4-24,0 8 0,0-2-57,0 2 0,0-4 25,0 4 0,0 1-95,0-2 0,0 1-226,0-5 1,0 1-705,0-1 482,0 1 1,0-1-341,0 0 216,0 1 842,0-1 0,6 1 0,0-1 1</inkml:trace>
  <inkml:trace contextRef="#ctx0" brushRef="#br0">23918 17574 11821,'0'-7'-778,"5"-4"1488,-4 4-44,5 0-654,-6-4 188,0 10-141,0-4 157,0 5 0,0 5-274,0 3 0,0 3 159,0 2 1,0 1-255,0 2 0,-4-1 16,0 6 0,0-6-119,4 2 1,0-4 81,0 0 1,0-1 115,0 1 0,5-1 45,3 0 0,3-5 19,2-3 1,1-2-20,2-2 1,-1 0 81,6 0 0,-2-6 21,2-2 0,-2-3 189,-2-1 1,-3-2-137,2-3 1,-4 3 169,-3-2 0,0-2 9,-4 1 0,0 0-122,-1 0 0,-2 3-79,2-2 1,-4 2-26,-4 2 1,1 0 24,-5 4 0,3-1-91,-3 4 0,0-3-287,-5 4 1,1 0 97,0 4 0,-1 0-292,1 0 0,-1 4-58,1 0 0,-5 6-215,1-2 1,-1 3 73,5 2 1,0-1-293,-1 0 0,5 5 63,0-1 879,5 1 0,-3 1 0,6 1 0</inkml:trace>
  <inkml:trace contextRef="#ctx0" brushRef="#br0">24253 17587 8538,'0'-13'287,"4"1"422,0-1 259,0 1 435,-4 0-755,5-1-404,-3 6-77,3 2 65,-10 5 1,2 5-340,-5 3 0,4 5-76,-5 3 0,7-2-81,-3 3 1,4 1 36,1-2 1,0 1-98,0-5 1,1 3 136,4-2 1,2 2 122,5-7 0,4 2 137,1-2 1,5 2-135,-1-6 0,4 0 159,3-4 1,-1-6 78,2-2 1,-2-3 193,2-1 1,-3-2-23,3-3 1,-8 2 131,-5-5 1,-7 3-83,-5-4 0,-3 6 62,-1-1 0,-1-2-211,-3 1 0,-7 1 37,-6 3 1,-5 1-142,1 0 0,2-1-206,-2 1 1,5 5-329,-5 3 0,5 2-199,-5 2 0,2 0-592,-2 0 1,-1 6 1178,5 2 0,-5 9 0,3 2 0</inkml:trace>
  <inkml:trace contextRef="#ctx0" brushRef="#br0">26796 17512 6252,'-7'0'0,"1"0"0,6 0 0,0 0 0,-5 0 0,3 0 0,-3 0 0,5 0-315,0 0 308,5 0 32,-3 0-176,3 0 155,-5 0 32,0 0 0,4-1 43,0-3 11,1 2 56,-5-3 32,0 5 522,0 0-416,0-6 310,0 5-282,0-5 197,0 6 936,0 0-434,0-5-193,0 3 152,0-3-401,0 5 1583,0 0-1531,5 0-537,-4 0-92,5 5 0,-6 6-10,0 6 1,0 1 12,0-2 0,0 0-150,0 4 1,0 0 50,0 0 0,0 4-195,0-4 1,0 0 150,0 0 0,-4-5-74,0 2 1,0-3-170,4-2 0,-5 1-35,1-1 0,0-4-164,4 1 0,-4-5-442,0 4-274,0-5 274,4 2 542,0-5 0,0-1 88,0-3 0,1-2 402,3-2 0,3-9 0,6 4 0</inkml:trace>
  <inkml:trace contextRef="#ctx0" brushRef="#br0">26957 17537 8495,'0'-12'73,"0"-1"0,0 5 304,0 0 1,1 5 938,3-1-316,-2-3 219,3 5-425,-5-3-208,0 5-322,0 0 0,0 5-38,0 4 0,0 2-1,0 1 1,0 1-34,0-1 1,0 2-151,0 2 1,-4-2 84,0 3 0,0-2-274,4 1 1,0-2 57,0 3 0,0-4-68,0 0 1,0-1-93,0 1 0,0-1-53,0 0 246,5 1 0,2-5 28,6 0 1,-1-5-10,0 1 0,1-2 68,-1-2 0,1-5 12,-1 1 1,2-5 84,2 0 0,-2 2-71,3-1 1,-8-4 223,0-5 0,-1 1 1,4 3 0,-3-3-49,-1-1 1,-4-1-67,4 2 0,-5 2 56,1-2 1,-2 2 48,-2 1-98,0-5 0,0 9 0,-2-4-13,-2 2 1,-3 4-241,-5-1 1,-1 5-347,1-1 1,-5 3 249,1 1 0,-5 0-784,5 0 1,-5 5 127,4 4 1,-3 2-1016,3 1 1846,1 1 0,3 4 0,1 3 0</inkml:trace>
  <inkml:trace contextRef="#ctx0" brushRef="#br0">30604 17711 8116,'0'-7'1074,"0"1"-180,0 1-271,0 3 226,0-3-267,0 5-307,0 0 0,0 5-51,0 4 1,0 2-88,0 1 1,0 0-5,0 1 1,0 1-178,0 2 0,0-1-414,0 6 1,0-6 302,0 2 1,0-2-192,0 1 1,0-2-146,0 3 0,0-4-331,0 0 1,0-1 140,0 1 0,0-1-790,0 0 1471,0-5 0,6 4 0,0-4 0</inkml:trace>
  <inkml:trace contextRef="#ctx0" brushRef="#br0">30803 17748 8471,'1'-13'1483,"3"1"-560,-3 5 10,5-4 394,-6 10-659,0-5-549,0 6 0,0 2-151,0 2 0,0 3 113,0 5 1,0 2-150,0 2 1,0-2-55,0 3 0,0-2-110,0 1 1,0-2 141,0 3 1,0-4-45,0 0 0,0-1 87,0 1 1,5-2-6,4-3 1,-2 2 197,1-6 1,2 0-4,6-4 1,-2 0 232,2 0 0,-2-6-62,-1-2 1,-1-3 193,0-1 0,1-5-126,-1 1 1,-4-5-6,1 4 0,-6-3 63,1 3 1,-3-4 46,-1 5 1,0-5-229,0 5 1,0-1 8,0 5 0,-5-3-278,-4 2 1,-2-2-246,-1 7 1,-1 2-310,1 2 0,-5 3-113,1 1 1,-5 1-740,5 3 0,-2 3-182,1 6 0,3-1 1598,-2 0 0,-3 6 0,-1 2 0</inkml:trace>
  <inkml:trace contextRef="#ctx0" brushRef="#br0">30505 18417 8246,'-6'-12'-178,"-2"0"0,1 3 115,-1 1 0,5 0-169,-1-5 1,-2 5 66,2 0-173,0 0 151,4-5 333,0 1 17,0-1 1,0 5-58,0 0 1,2 5 390,2-1-277,-3 3 400,5 1-281,-6 0 1,0 1-108,0 3 0,0-1 641,0 5 54,0 0-617,0 5 1,0-1-80,0 1 1,0-5-18,0 0 0,0-4 151,0 5-315,5-7 0,-2 8 113,5-6 1,-1 2-182,1-2 0,3-3 50,-2 3 0,2-2 52,1-2 1,2 0-159,2 0 1,0 0 123,4 0 1,1 0-31,4 0 1,4-4 49,0-1 0,1-3 3,-1 4 1,-3-6 107,3 2 0,-3 1-108,-1-1 1,0 0 57,0-5 1,-2 5-31,-2 0 1,1-1 9,-6-3 1,2-2-25,-1-2 1,-3 2-14,2-3 0,-2 4-17,-2 0 1,1-3 0,-1-1 1,0-5-64,1 1 0,-1 2 73,1-2 1,-1 1-70,1-5 0,-1 0 28,0 0 0,1-1-9,-1-3 1,1 3-26,-1-3 0,0-1-17,1 1 1,-5 0 56,0 4 1,-4 0-4,5 1 0,-7-5 142,3 0 0,-4 4-91,-1 4 0,4 1 235,0-5 0,0-4-147,-4 0 1,0 4-133,0 4 1,0 2 56,0-2 1,-5-1-2,-3 6 1,-2-5-40,2 5 1,-3-5-138,2 4 0,-2-3 159,-1 3 0,4-3-24,-1 3 0,1 0-127,-4 5 1,-1 0 64,1-1 0,0 5-2,-1 0 1,1 4 35,-1-5 1,0 7 0,-4-3 1,3 0-41,-2 1 1,-2-2-17,1 2 1,-3 3 18,3-3 1,-1 2-115,2 2 1,-2 0 92,-3 0 0,-1 0 3,5 0 0,-3 0-3,3 0 1,-4 0 7,5 0 1,-5 2 1,5 2 0,-2-3 17,1 3 1,2 2 5,-6-2 1,6 1 43,-1 0 1,-2-3-59,1 7 1,-1-5 46,2 4 1,2-1-37,-3 1 0,4 3-1,0-3 1,-3 3 8,-1 2 1,1-1-3,3 1 0,1 0-4,-1 4 1,1-3-1,0 2 0,-1 2 184,1-1 1,-1-1-109,1-3 1,0 3 167,-1 1 1,2 1-73,3-2 0,-2-2-54,6 3 1,-4-2 8,4 1 0,-5-1-5,5 6 0,-1-4 24,1 3 1,2-3 2,-2 3 0,-1 0 31,0 0 0,1 4 21,4-3 0,0 2-164,0 2 0,-4 4 22,0 0 0,0 1-132,4-1 0,0 3 115,0 5 1,0-4-23,0 0 1,-4-6 74,0 2 0,0 0 0,4-4 0,0 3 57,0-8 1,-5 2-91,1-1 1,0 1-51,4-5 0,0 3 3,0-3 0,0 4-147,0-5 1,6 1 42,2-5 1,3 0-225,1 1 1,2-5-25,3 0 0,-2-3-194,5 3 1,1-5-72,4 1 1,-4 1 170,-1-1 1,1 2-839,4-2 1,-2-3-77,-2 4 0,2 0 1346,-2-1 0,8 6 0,3-3 0</inkml:trace>
  <inkml:trace contextRef="#ctx0" brushRef="#br0">14713 13022 14808,'-13'-5'-1726,"5"-1"687,0-2 1636,0-3 0,-1 6 581,1-4-218,5-2-531,-2 10 752,5-10-1249,0 10 1,1-4 157,3 10 1,-1-3-256,5 7 0,-4-1 241,5 4 1,-7 5-495,3-1 1,-4 5 226,-1-4 0,0 5-330,0-2 0,0 4-173,0 0 0,0 1 107,0 0 1,-4-1-63,0-4 1,0 4 211,4-4 1,0-2-152,0-1 0,0-3-449,0-2 994,0-5 0,5 4 0,2-4 1</inkml:trace>
  <inkml:trace contextRef="#ctx0" brushRef="#br0">14663 13060 12631,'-5'-20'-2768,"3"2"2494,-2 6 0,-1 0 865,0-1 1,1 1-113,4-1 0,0 1 119,0 0-259,0-1 0,4 1 42,1-1 0,8 1-301,0 0 0,3-1 408,1 1 0,2-2-440,6-2 1,-4 6-75,-1-3 0,-3 5-130,4 0 1,-6-2-511,1 6 0,-6 0 225,-2 4-276,-5 0 639,8 6 1,-10 0-1,5 7 1</inkml:trace>
  <inkml:trace contextRef="#ctx0" brushRef="#br0">14750 13109 12631,'-7'0'289,"2"-1"227,5-3-533,0 2 120,0-9 0,1 6-129,3-3 1,3-3 197,5 2 0,2-2-413,3-1 0,-3 1 181,2 3 1,2-3 74,-1 2 0,5-2 0,-3-1 0</inkml:trace>
  <inkml:trace contextRef="#ctx0" brushRef="#br0">15035 12849 12238,'0'-13'2248,"0"1"-2276,0 0 190,0 5 0,0 3 268,0 8 0,0 7-397,0 5 1,-4 8-168,0 1 0,-4-1-347,4 5 0,-5 2 218,5-2 1,-1 1-251,1-1 1,2-3 233,-2 3 1,3-3-383,1-1 0,0-4 64,0-1 1,1-5 95,3 2 1,-1-5-351,5-3 862,1-4 0,3 1 0,0 1 0</inkml:trace>
  <inkml:trace contextRef="#ctx0" brushRef="#br0">15234 13084 11514,'0'-12'-1035,"-4"0"1842,0-1-35,-1 1-177,5-1 0,-4 5-152,0 0 0,-1 5-446,0-1 1,-1 4 186,-7 4 0,5 3-132,0 5 0,-1 5-223,-3 0 0,0 3 321,-1-3 1,2 5-502,3-2 0,-2-2 0,6 0-65,1 0-196,2-4-99,1 4 529,0-6 25,5-5 1,2-1 346,6-6 1,1-2 17,2-2 0,-2-3-94,2-5 0,-2-2 369,-1-2 0,-5 2-152,0-3 1,-4 3 186,5 2 1,-5 0 319,4-1-492,-5 1 1,4 1-345,-3 3 0,-3 1-840,3 3 714,-2 2 1,-2-2-94,0 8 0,0-1-238,0 5 0,0 5 146,0 3 1,0 2 0,0-1 0,4-4 1,0 5-268,-1 0 447,4-10 0,-5 9 6,7-9 1,-5 2 172,4-2 1,-4 2 239,4-6 0,-3 0-62,3-4 0,-1-1 89,1-3 1,2-5-185,-6-7 0,4 2 256,-4-3 1,4-2-41,-3-1 1,-1-3 110,-4 3 1,0-4-17,0 4 0,0-4-102,0-1 1,0 1-213,0-1 1,0 1-43,0 4 1,-4-2-187,-1 5 394,-4 1-850,7 3 232,-9 6-461,10 2 0,-5 10 323,6 4 0,2 6 5,2 1 0,-1 5 70,5-4 0,-4 5 133,4-2 1,-3 2 130,3-1 0,-4 1-109,4-5 0,-1 0 113,1 0 1,3-3-29,-2 2 1,-2-6 266,1-2 66,0-5 0,5 2 277,-1-5 0,-4-1-24,0-3 0,-3-3 7,3-5 0,-4-2 93,4-3 1,-5 2-155,1-5 0,-2 0-24,-2 0 1,0-4-86,0 3 1,0-1 149,0 2 1,0-4-144,0 4 1,0 0-4,0 0-348,0 5 1,-2-3 161,-2 5-941,3 6 0,-5 3 651,6 8 0,0 5-287,0 7 0,0-1 207,0 6 0,0 0-24,0 3 1,2 5-30,2 0 0,-3 0 79,3-4 0,2 0 178,-2 0 1,5-1-66,0 1 1,0-5 22,0-4 0,2 1 53,-3-5 0,3 3-135,1-7 0,1-2 135,-1-2-166,1-3 0,-1-2-53,0-3 1,-5 1-318,-3-5 0,-1 4-339,1-4 0,-2 3 961,2-3 0,-3 0 1,-1-5-1</inkml:trace>
  <inkml:trace contextRef="#ctx0" brushRef="#br0">15383 13047 11530,'-17'0'3,"1"0"1,-1-1 183,5-3 0,-1 2 1173,1-2-405,5-3-624,1 0 0,8-4 1,2 2 287,4 1-343,9-1 1,1 1-373,2 0 1,4 1 204,-4-1 0,4 1-960,1 3 0,-2 2 507,-2-2 1,2 3-937,-2 1 0,-3 0 256,-2 0 1061,-2 0 0,4 0 0,1 0 0</inkml:trace>
  <inkml:trace contextRef="#ctx0" brushRef="#br0">15693 12973 12257,'-7'0'1700,"1"-2"-1794,6-2 0,-1 3 384,-3-3-400,2 2 0,-4 7 315,1-1 0,4 5-606,-3 0 0,3 2 228,1 1 1,0 0-277,0 1 0,0-5-258,0 0 463,0 1 0,1 2 41,3-3 1,-1 2-174,5-6 765,0 0 1,5-4-47,-1 0 0,1-2 326,-1-2 0,-4-1-166,1-3 0,-5-3 178,4 2 1,-5-2-190,1-1 0,-3 4-52,-1-1 0,0 1-415,0-4 1,0 3-29,0 1-373,-5 5 276,-2-2 0,-6 5-426,1 0 0,0 5 166,-1 4 1,2 2-87,3 1 1,-3 2 167,3 2 1,2 0-65,2 4 1,3-3 286,1 3 0,0-4-86,0 0 1,1-2 136,3-2 0,-1 1-217,5-1 1,0-5 240,5-3 0,-5-3 9,0-1 0,1 0 411,3 0 1,-4 0 29,1 0 1,-5-5-51,4-3 1,-4-3 48,4-2 0,-4 1-151,5-1 0,-5 1-30,4 0 1,-5-1-133,1 1 0,2-1-141,-2 1 1,4 4 22,-4 0 1,0 3-319,-4-3 119,6 5 1,-3-2-218,5 5 0,-4 0-240,4 0 442,0 5 1,1-2 113,-1 5-85,0 1 1,1 3 104,-1 0 0,-4-5-215,4-3 402,-5 3-209,8-5 981,-10 3-195,5-5-210,-6 0 0,0-1 63,0-3-426,0 2 0,0-9 20,0 3 1,0-3-67,0-1 1,0 3 72,0 1 1,0 0-243,0-5 0,0 1 1,5 1-510,4 3 0,-2-2 448,1 6 0,0 0-617,5 4 0,-1 0 397,0 0 1,1 5-789,-1 4 0,-4 6 318,1 1 0,-1 5 809,4-4 0,1 10 0,-1-1 0</inkml:trace>
  <inkml:trace contextRef="#ctx0" brushRef="#br0">19911 9686 16711,'-7'-1'-2247,"3"-3"1150,2 2 763,-3-3 629,3 5 330,-3 0 1,6 0-167,3 0 1,-1 0-76,5 0 0,-4 0-184,5 0 1,0 0 60,8 0 0,-2 0 145,6 0 0,1 0 1,7 0 0,2 0-104,7 0 0,4 0-218,4 0 0,4 0-86,3 0 1,5-2-140,8-2 1,-4 2 90,0-7 0,-1 2 124,-7-1 0,0-3-182,-5 3 1,-9 1 189,-3-1 1,-9 5-41,-3-1 1,-6-2 7,-7 2-12,-5 0-226,-1 4 1,-8 0 278,-2 0 1,2 0-311,-7 0 0,0 4 241,-8 0 1,3 2-417,-2-2 0,2-1 89,2 5 1,3-4-247,1 4 1,1-4 459,-1 5 1,-3-1 0,4 4 0</inkml:trace>
  <inkml:trace contextRef="#ctx0" brushRef="#br0">19526 8310 8511,'-7'-9'-706,"3"1"712,-3 0 1,6-5 204,-3 1 0,-2 4 46,2-1 0,0 5 135,4-4 126,-6 0-263,5-5 1,-5 5 289,6 0-567,0 5-125,0-2 0,0 5 1,0 5 69,0 3 1,0 9 111,0 4 1,0 2-291,0 2 0,0 1 86,0 3 0,0-3-189,0 3 1,0-3 79,0-1 0,0-2-56,0-2 1,5 1-223,-1-5-151,0-1 707,1-3 0,-3-6 0,9-2 0,-4-5 0</inkml:trace>
  <inkml:trace contextRef="#ctx0" brushRef="#br0">19352 8322 8511,'-12'-6'0,"0"-2"0,3-3-88,1-1 1,1 3 293,-1 1 213,-3 0 0,9-4-74,-2-1-56,3 1 0,6-3-244,4 2 1,2-2 116,1 7 0,5-7-186,-1-2 1,6 1 64,-1 3 0,-2 2-132,2 3 1,-6-2 42,2 6 1,1-4-508,-2 4 1,1 0-355,-5 4 1,0 0 155,1 0 753,-1 0 0,1 11 0,-1 2 0</inkml:trace>
  <inkml:trace contextRef="#ctx0" brushRef="#br0">19365 8644 8511,'-7'0'43,"-4"0"951,9 0-197,-3 0-541,5 0 0,5-4-393,4 0 1,7-7 144,5-1 1,0-1-568,3-3 0,-1 2 306,5 2 0,3-1-1122,-2 1 1375,0-1 0,1-5 0,2-1 0</inkml:trace>
  <inkml:trace contextRef="#ctx0" brushRef="#br0">19675 8409 8178,'0'-13'2114,"0"1"-2204,0 5 0,1 2 85,3 5 1,-1 1-136,5 3 0,-3 2 76,3 2 0,-1 3-190,1-3 0,3 3 58,-3 2 1,-1-1 64,1 0 0,-3-1-150,3-2 1,-4 2 73,4-3 0,-4-1 144,5 1 0,-7-4-57,3 5 1,-3-7 391,2 2-117,-2-2 1,3-4 177,-5-2 1,0 2 45,0-7 0,0 1-143,0-4 0,0-1-15,0 1 0,0-1-54,0 1 0,0 0 33,0-1-27,0 1 0,0-1-253,0 1 0,2 4-71,2-1 1,-1 7-94,5-2 0,0 2 208,5 2 0,-1 0-299,0 0 0,1 2-2,-1 2 0,2-2 141,3 7 1,-4-5 58,4 4 1,1-4-13,-2 5 1,1-7 220,-5 2 0,-3-2 99,-1-2 73,0 0 1,0 0 198,1 0 1,-7-2-209,3-2 0,-4-3 199,-1-5 1,0-5-125,0 1 1,-4-6 1,0 1 1,-5 2-48,5-2 0,-4-1 53,4-7 0,-4 7-79,3-3 0,1 9-109,4-1 0,-4 4 141,0 0-393,0 1-1136,4 5 1013,0 1 0,1 16-61,3 2 1,-1 5 33,5-1 0,-1 4-207,2 5 1,2-1-51,-3 1 0,-1-1-26,1-4 0,-1 4 16,1-4 0,3 0 188,-3 0 0,-1-5 351,2 2 0,-5-3 0,4-2 0,0-5 0,5-1 0</inkml:trace>
  <inkml:trace contextRef="#ctx0" brushRef="#br0">19960 8297 8511,'-5'-12'-312,"2"-1"500,-5 1 182,5 0 1,-7-1-106,6 1 1,1 3 34,8 1 1,-3 1-377,7-1 1,3-3 113,5 3 1,5-2-286,-2 2 0,4-2 179,0 6 1,1-4-690,0 4 1,-4 0 207,-1 4 549,1 0 0,-2-6 0,-1-1 0</inkml:trace>
  <inkml:trace contextRef="#ctx0" brushRef="#br0">20456 8049 8574,'0'-12'-226,"0"3"226,0 1 0,-4 4 1890,0-4-519,0 5-1572,4-2 97,0 5 1,0 5 99,0 3 0,0 7-117,0 2 0,0 5 80,0-1 1,4-2-112,0 2 1,0-1 73,-4 5 1,0-4-165,0-1 0,5-4 103,-1 0 1,0-1-6,-4 2 1,0-7 97,0 2 14,0-2 253,0 2-323,5-5 229,2-2 1,6-10-133,-1-3 0,0-3-212,1-2 1,1 1 148,2-1 0,-2 2-521,3 3 1,-4-3 26,0 3 562,5-3 0,-5-2 0,5 1 0</inkml:trace>
  <inkml:trace contextRef="#ctx0" brushRef="#br0">20965 8024 8574,'-8'-12'-3,"0"0"0,3-1 3,-3 1 0,5-1 2645,-1 1-1109,-3 0 125,6-1-999,-5 6-796,6 2 1,0 6-92,0 3 0,0 4 313,0 9 0,5-2-555,-1 6 0,4 0 318,-4 3 1,2-3-216,-2 0 1,-1-2 59,5 2 1,-4 1-351,4-6 0,-4 1 170,5-5 0,-5 5-150,4-1 1,-4 1 10,4-5 0,-5-4 623,1 1 0,3-1 0,0 4 0</inkml:trace>
  <inkml:trace contextRef="#ctx0" brushRef="#br0">22491 8161 8503,'-11'-13'0,"3"1"0,1 0 799,3-1-475,2 1 0,-7 3 325,4 1-851,1 5 207,4-2 1,0 6-34,0 3 0,0 1 150,0 7 1,0-1-444,0 10 0,0-5 152,0 5 0,0-2-220,0 2 0,0 2-35,0-2 1,0 1-113,0-1 1,0 1 143,0-6 0,0 5 392,0-5 0,6 1 0,1-5 0</inkml:trace>
  <inkml:trace contextRef="#ctx0" brushRef="#br0">22330 8272 8503,'-13'-12'-165,"1"0"1,4-1 152,-1 1 0,5-1 1074,-4 1-596,5 0 0,-2-1-109,5 1 1,1-1-174,3 1 1,4 0-130,9-1 1,-3 5-315,2 0 1,2 1 226,-1-2 0,3 0-579,-3 5 1,1 0 375,-2 4 0,-2 0-204,3 0 0,-8 1 127,0 3 1,-1 3 311,4 5 0,1 1 0,-1-1 0</inkml:trace>
  <inkml:trace contextRef="#ctx0" brushRef="#br0">22429 8446 8503,'-12'6'0,"-1"-1"-1,1 3 1,-1 2 224,1-6 1,4 2 636,-1-2-216,7-3 177,-4 5-528,6-6 0,1-5-464,4 1 0,1-5 258,7 0 0,1 0-309,2 1 0,2-4-252,3 4 1,2-1-420,-2 0 1,2-2-36,2 3 1,0-2 926,0 2 0,0-8 0,-1 2 0</inkml:trace>
  <inkml:trace contextRef="#ctx0" brushRef="#br0">22677 8322 8503,'0'-12'-395,"0"3"1293,0 1 168,-5 5-342,3-8-562,-3 10 238,5-10-496,0 9 0,1-2 152,3 8 0,-2-1-270,2 5 0,-2 1 53,3 3 0,-4 2 29,3 2 1,2-2-445,-2 3 352,5-3 1,-7-2 39,2 0 1,1-3 105,0-1 1,-1-4 193,-4 4 0,1-5-143,3 1 485,-2-2-199,3-2 0,-5-6 18,0-2 1,0-3 223,0-2 1,0 1-157,0 0 0,0-2-72,0-3 1,0 8-51,0-4 0,1 4-362,4-4 0,0 5 128,3 0-467,3 5 1,-4-3-273,6 6 1,-5 2 361,0 2 0,0 1-15,5 4 0,-5 2 33,0-3 0,-1 3-79,2 1 0,0 1 4,-5-1 1,5 1 444,-5-1 0,4-4 0,-4 1 0,6-7 0,-3 4 0,5-6 0</inkml:trace>
  <inkml:trace contextRef="#ctx0" brushRef="#br0">22938 8186 8503,'-7'-25'0,"-3"5"-46,6 4 1,-2 2 386,2 2 1,3 3 1097,-3 1-456,2 0-283,2 1-640,0 2 1,4 6 138,1 3 0,3 3-470,-4 5 0,4 2 255,-4 3 0,5-2-608,-5 5 1,4-3-260,-4 4 0,4-1 445,-3 5 0,0-4-130,-1-1 0,-2-3 74,2 4 1,-3-5 493,-1 5 0,4-6 0,0 2 0,1-4 0,-5 0 0</inkml:trace>
  <inkml:trace contextRef="#ctx0" brushRef="#br0">22925 8322 8503,'-4'-8'-876,"0"-1"1,-6 1 1491,2-4 0,1 3 404,-1 1-78,5 0-388,-2-4-427,5-1 1,1 2-375,3 3 1,3 1 229,5 3 1,1 2-564,-1-2 0,6 3 361,3 1 1,1 0-524,-2 0 1,3 0 741,-7 0 0,6 0 0,-3 0 0</inkml:trace>
  <inkml:trace contextRef="#ctx0" brushRef="#br0">23409 8086 8503,'0'-12'-143,"0"0"143,0-1 0,0 1 1055,0-1 0,-4 5 381,0 0-1115,0 5-253,4-2 0,0 6-126,0 3 0,0 3-302,0 5 1,1 2 250,3 3 1,-3 2-184,4 6 0,-4 1 157,-1 3 1,0-3-162,0 3 1,0-4 29,0-5 1,0 4 198,0-3 1,0-4 23,0 0 0,1-3 123,3-2 0,-2-4 179,2 1-231,3-7 1,0 4 172,5-6 0,-4-6-96,1-2 1,-1-3-230,4-1 1,1-1 176,-1 1 1,1 0-636,-1-1 0,0 1-25,1-1 1,-1 5 606,1 0 0,-1 0 0,0-5 0</inkml:trace>
  <inkml:trace contextRef="#ctx0" brushRef="#br0">23657 8086 8503,'-8'-12'-186,"0"0"1,5 3 1072,-1 1 0,-2 4 414,2-4-102,0-1-790,4-3 1,0 4-118,0-1 0,1 5-126,3-4 1,-1 5-166,5-1 1,1 3 43,3 1 1,2 0 160,2 0 1,-2 0-571,3 0 1,-4 4 184,0 0 1,-1 6-383,1-2 1,-5 3 203,0 1 1,-4 1 10,5-1 0,-7 1 327,3-1 0,-4 2-42,-1 2 1,-6-2 207,-2 3 0,1-4-141,-1 0 0,4-2 90,-4-3-53,5 3 413,-8-4-378,9 0 1,2-2-40,9-5 1,3 0-211,5 0 1,2-1-301,6-3 0,1 1-551,3-5 1,1 5 117,3-1 904,3 3 0,-4 1 0,5 0 0</inkml:trace>
  <inkml:trace contextRef="#ctx0" brushRef="#br0">25394 8272 8454,'-13'-19'6,"7"1"-6,1 6 0,4 3 943,1 1-200,0 5-757,0-2 155,6 5 0,0 5-22,7 4 1,-5-2-56,0 1 0,-5 4-142,1 5 0,2 1-291,-2-2 1,4-1 204,-4 6 0,0-6-573,-4 2 1,5 1 298,-1-2 0,0 5-492,-4-5 930,0 1 0,5-5 0,2 1 0</inkml:trace>
  <inkml:trace contextRef="#ctx0" brushRef="#br0">25233 8334 8189,'-13'-18'-664,"1"5"1248,-1-4 0,2 3-55,3 2 1,3 0-33,5-1 0,0 1-165,0-1 0,5 1-100,3 0 1,9-2 39,4-3 1,3 8-301,5-4 1,-3 4-118,3-4 1,-2 5-231,-3 0 1,0 5 28,-4-1 0,3 2 172,-7 2 0,-1 2-724,-6 2 1,0 4 8,-5 9 889,0-4 0,-4 16 0,0-2 0</inkml:trace>
  <inkml:trace contextRef="#ctx0" brushRef="#br0">25295 8595 8454,'-7'5'-684,"-4"-3"2252,9 3-1081,-3-5 0,6 0-151,3 0 0,3-5-281,6-4 1,3 3 160,1-3 1,5 1-908,-2-4 1,4-1 433,1 1 1,4-1 256,0 1 0,-1 0 0,-3-1 0</inkml:trace>
  <inkml:trace contextRef="#ctx0" brushRef="#br0">25617 8396 8454,'0'-8'-330,"0"0"1,0 4 1075,0-5 0,0 5 404,0-4-1061,0 5 1,1-2 55,4 5 0,-4 1-183,3 3 0,2 3 149,-2 6 1,1-1-290,-1 0 0,-1 1-9,5-1 1,-5 1 20,1-1 0,-1 0-36,1 1 1,-2-5 45,2 0 1,-2-1 66,3 1 1,-4-1-19,3-2 285,-2-4 1,-1 4-87,3-5 191,-3 0-114,5-5 0,-6-2 157,0-5 1,1-5 52,3 1 0,-2-1-172,2 5 0,3-1-191,1 1 1,-1-1 329,1 1-533,1 0 1,3 1 99,0 2 1,-3 4-239,-1 5 181,0 0 1,3 1-398,-3 3 1,2 3-272,-6 6 1,5-1 386,-5 0 1,4 1-109,-4-1 1,2 1 532,-2-1 0,-2-1 0,7-3 0,-1 3 0,4-4 0</inkml:trace>
  <inkml:trace contextRef="#ctx0" brushRef="#br0">25927 8210 8454,'0'-27'20,"0"2"0,0 4 124,0 1 0,0-2 499,0 5 0,0 1 327,0 3-112,0 1-522,0 5 0,2 3-583,2 8 1,-3 4 276,3 9 0,-2 2-345,-2 6 0,0 0 64,0-1 1,0 3-238,0 1 0,1 0 93,3 5 0,-2-5 94,2 1 0,-3-3-254,-1-1 1,0-5 158,0 1 0,0-2 44,0 2 0,0-3 352,0-6 0,6 1 0,0-1 0</inkml:trace>
  <inkml:trace contextRef="#ctx0" brushRef="#br0">25902 8347 8454,'-5'-13'0,"2"1"-38,-5 0 0,4 3 581,-5 1 4,7 0 1,-4-5-319,6 1-9,0 5 0,6-3-141,2 6 1,3 0 116,1 4 1,1-4-817,-1 0 1,1 0 384,-1 4 0,5 1 235,-1 3 0,1-2 0,-5 3 0</inkml:trace>
  <inkml:trace contextRef="#ctx0" brushRef="#br0">26349 8161 8568,'0'-13'0,"0"5"78,0 0 0,0 4 299,0-5 0,0 5 681,0-4-774,0 5 225,0-2-426,0 5 0,-4 1 117,0 3 0,-5 5-274,5 7 0,-5-1 48,0 6 1,3-5 12,-3 5 0,2-4 47,-1 3 1,1 0-206,3 0 0,3 0-20,-3-4 1,2-2 217,2 2 0,0-6 77,0-2 1,2-1-94,2 1 1,3-2 6,5-6 0,2 0 10,2 0 0,-1 0-72,6 0 1,-6-4-313,2 0 1,2-6 122,2 2 1,-3 1-454,-2-1 0,2 4 234,-1-5 0,1 6 452,-2-1 0,-2-3 0,4 1 0</inkml:trace>
  <inkml:trace contextRef="#ctx0" brushRef="#br0">26634 8136 8568,'0'-19'728,"0"1"0,0 5-152,0 1 1,0 4 93,0-1-103,0 1 26,0-4 1,2 5 303,2 3-1358,3 2 388,5 2 0,-1 2-74,-3 2 1,2-1-629,-6 5 1,0 0 353,-4 5 0,4-1-182,1 0 0,-1 1 137,-4-1 0,0 1 82,0-1 1,-4 0 107,-1 1 1,0-1 365,1 1 0,1-2 252,-5-3-54,5 3 0,-4-6 357,3 4-317,3-4 709,-5-5-337,6 0-156,0 0-333,6 0 0,-4-4-255,7 0-85,-1 0 1,4 4 231,1 0-156,-1 0 1,1 1 108,-1 3 0,-4-1-138,1 5 1,-7-4 32,2 5 1,-2-5-5,-2 4 1,0 0 62,0 5 0,-6-5-174,-2 0 0,-9 1 156,-3 3 1,-5-1 0,-4-3 0,1 3-2788,-5-2 2795,0 7 0,-4-2 0,0 4 0</inkml:trace>
  <inkml:trace contextRef="#ctx0" brushRef="#br0">28867 8508 14951,'0'-8'-4665,"0"-1"3514,0 7 1332,0-9 68,0 4 1,-1-1 16,-3-1 0,2 5 389,-2-4-362,-3 5 1,5-7-187,-7 6 1,5 0 382,-4 4 0,0-4-2,-5 0 0,5 0-105,0 4 1,-1 5 0,-4 4 42,-4 2 0,3 2-106,-2 4 98,-3 8 0,5 2-464,-3 6 0,3-4 68,2 4 1,1-4-146,3 4 1,2-5-1,6 1-278,0-3 33,0-7 1,10-2 424,2-9 0,9-2 111,0-6 0,3-2 44,5-2 1,-2-7 47,1-5 0,0-6 30,1 1 1,-7-4-63,3-4 1,-9 3 197,1-3 0,-3 3-85,-2 1 1,-5 0-237,-3 0 1,-4 1 0,-4 0-649,-4 4 291,-9-4 0,2 9 1,-6-3-607,-1 4 659,4-1 0,-5 12-420,2-5 1,3 5 379,2-1 1,-2 8-570,1 5 1,1 2 188,3 1 1,2 2 65,3 2 1,3-1-96,5 6 598,0-6 0,0 9 0,0-5 0</inkml:trace>
  <inkml:trace contextRef="#ctx0" brushRef="#br0">29016 8223 12786,'-5'-20'-1993,"3"-3"2311,-2 2 1,3 3 97,1 2 0,0 2 1384,0 2-925,0 5-761,0 1 121,0 17 0,4 5-260,0 12 0,0 4 105,-4 5 1,0 6 0,-1 4 504,-3 5-803,2 5 1,-9 5-164,3 0 1,-3 5 118,5-32 0,0 1 0,-1-1 0,1 1-33,0 0 0,0-1 0,-3 31-405,1-8 0,1-5 34,-1-7 0,3-9-178,5-8 422,0-8 0,1-9 0,3-8-247,4-2 407,-2-2 0,5-6 728,-3-2-398,9-3 1,2-7-1,6-1 1</inkml:trace>
  <inkml:trace contextRef="#ctx0" brushRef="#br0">29215 8632 11262,'4'-25'-445,"0"0"0,1 1 897,0-1 0,-4 6 358,3 2 1,3 5 733,1 3-1535,-2 4 0,1 6 212,-3 3 0,-3 3-346,3 6 1,2 5 65,-2 2 0,0 4-69,-4 0 1,0 7 42,0 2 1,-4-1-1,-2 1-1120,0 1 707,3-4 0,-8 6-361,2-3 0,3-1 26,-3 1 0,5-5 352,-4 1 1,4-5-293,-4-3 851,5-3-64,-3-11 0,6-7 0,0-7 0</inkml:trace>
  <inkml:trace contextRef="#ctx0" brushRef="#br0">29165 8632 9914,'-8'-26'-848,"-1"-3"1,3 4 1661,-3 0 1,4 2-201,5 6 1,1 1 3,3 3 1,5 2-94,7 3 1,2-2 86,3 6 1,6-1-224,-2 1 1,3 2-95,-4-2 1,4 4-205,-3 4 1,5 3 68,-9 6 1,0-1-356,-9 0 0,-5 1 202,-3-1 1,-3 5-318,-1-1 0,-5 2 1,-5-3-1249,-5 2 1073,-4 5 1,-6-4-633,0 3 1,-5 2 73,-3-2 1051,2 2 1,-10 2-1,2 0 1</inkml:trace>
  <inkml:trace contextRef="#ctx0" brushRef="#br0">16487 8446 8572,'-14'-6'0,"-3"-2"0,8-3 457,-4-1 0,5-5 682,0 1-506,-3-1 1,8 6-411,-5 3 129,5-3-486,-2 9 0,5 4 138,0 10 1,0 2-418,0 7 0,0-1 241,0 5 1,0 4-274,0 0 1,0-4 117,0-4 0,1-2-40,3 2 1,-1-4-10,5-4 1,2-1 141,6 1 0,-2-6-190,3-3 0,-4-3-144,0-1 568,5 0 0,-5-11 0,5-3 0</inkml:trace>
  <inkml:trace contextRef="#ctx0" brushRef="#br0">16462 8272 8572,'-6'-12'0,"1"-2"283,-3-2 0,1 3 431,3 1-147,2-1-1800,-3 7 762,5-1 471,5 1 0,8 12 0,6 1 0</inkml:trace>
  <inkml:trace contextRef="#ctx0" brushRef="#br0">16611 8024 8572,'-2'-12'-113,"-2"0"0,3-1 848,-3 1 0,-2 3 1059,2 1-679,0 5-1079,4-2 1,0 12 73,0 5 0,0 3-124,0 10 1,0 0 130,0 12 0,0-1-326,0 9 1,-4 1 138,0 4 0,0-1-331,4 1 1,0 1 36,0 3 0,0-4-106,0 4 0,0-7-171,0-1 0,0-6 208,0 1 0,1-4-355,3-4 0,2-8 788,2-9 0,3 4 0,-4-1 0</inkml:trace>
  <inkml:trace contextRef="#ctx0" brushRef="#br0">16822 8446 8572,'0'-19'459,"0"-3"542,0 5 0,0 1 278,0 3-115,0 1-469,0-1-691,5 6 1,2 9 146,5 10 1,-5 2-352,-2 7 1,0-1-76,-1 5 1,2 0-282,-2 0 0,-3 0-281,3-1 0,-2 1 421,-2 0 0,0 0-194,0 0 1,0-1 120,0 1 1,0-5-875,0-4 1363,0 3 0,0-5 0,0 4 0,0-6 0</inkml:trace>
  <inkml:trace contextRef="#ctx0" brushRef="#br0">16871 8409 8561,'-19'-33'-398,"2"0"1,9 5 546,4-1 0,3 4 882,1 5 0,0-4-258,0 4 0,5 2-244,3 1 0,5 3-92,3 2 0,0 4-155,4-1 1,-5 7-158,2-2 0,1 4 193,-2 4 0,1 3-479,-5 5 0,-1 2 23,-2 2 0,0-1-211,-5 6 1,1-2-65,-5 2 1,-2 2 178,-2-2 1,-3-2-53,-5 2 0,-2-2 137,-3 2 0,4 1-183,-4-5 1,-2-1 136,-2-3 1,2-1-126,-2 0 1,6 1 102,-2-1 1,0-4-1060,0 1 1276,0-7 0,5 10 0,0-6 0</inkml:trace>
  <inkml:trace contextRef="#ctx0" brushRef="#br0">12591 16421 17573,'13'0'464,"-5"-2"74,0-2 1,5 3-342,3-3 1,6 1-89,-1-1 1,-2 2 39,2-2 0,4 3-157,4 1 0,1-1 131,-1-4 1,4 4 28,9-3 0,-3 1 39,7-1 1,5 1-145,7-5 0,3 1-202,1-1 0,0-3 338,0 3 0,5-5-60,-32 5 0,0 0 0,1 0 0,0 0 8,-1-2 0,0 0 1,2 1-1,-1 1-5,0-2 0,-1 0 1,-1 1-1,1 1 16,0-2 0,0-1 0,24-4 51,-1-1 1,-1 2-38,-4 1 0,1 7-366,-4 1 0,-5 0 203,1 1 1,-1 0-71,5 4 1,-1 0-106,1 0 1,-4-2 141,-1-2 0,-4 3 8,5-3 0,2 1 2,2-1 1,1 1 49,-10-5 1,6 4 75,-2-5 1,2 1 45,-1-4 1,-2 3 88,-3 1 0,-2 0 66,2-5 1,-4 5 78,-3 0 1,-6 4-173,-7-5 1,1 7 440,-5-2-237,-1 2 78,-3-3 1,-5 3-345,0-2-182,-5 3-393,3 1-178,-6 0 0,-2 0-446,-2 0 1,1 4 435,-5 0 0,0 6-2292,-5-2 2803,-5 9 1,-1 2 0,-6 6 0</inkml:trace>
  <inkml:trace contextRef="#ctx0" brushRef="#br0">31200 5705 17786,'-13'0'-533,"5"-5"-852,0-4 1,1 2 818,-2-1 0,0 0 442,5-5-543,-1 1 432,0 0 1,4 3 190,-4 1 0,3 5-95,-2-1 1,2 1-441,-2-1 712,3 3 0,1-6-6,0 3 1,1 3 271,3-4 1,3 0 221,5 1 0,1-4-57,-1 3 0,1-3 128,-1 4 1,2 0-367,2 4 1,-2-4 291,3 0 0,-3-1-243,-2 5 1,0 2-105,1 2 0,-2 3-634,-3 5 0,-2 2-200,-6 3 0,0 2 88,0 6 1,0 4-25,0 0 0,-5 4 120,1-4 0,-5 4 9,0-4 1,-2 4 88,-1-4 1,4 0 146,-1-5 1,3-4 286,-3-4 1,2 2 64,3-1 1,3-5-101,-3-4 504,2-5-597,2 3 1,6-6 374,2 0 1,5-6 301,3-2 0,-1-5-325,6-3 1,4 1-187,4-6 0,0 4-212,-5-3 0,1 5 274,0-2 1,3-1-349,-4 2 1,4-1 81,-7 5 1,1-1 33,-2 1 0,4-6 0,-5-1 0</inkml:trace>
  <inkml:trace contextRef="#ctx0" brushRef="#br0">31659 5556 20270,'-13'-12'-3868,"1"-1"2745,5 1 416,-4 0 1037,9-1-419,-3 1 1,10-1 583,4 1 1,2 4 139,1-1 0,5 1-56,-1-4-146,6 5 0,-7-3 1,5 6 141,-2 1 0,2 2-132,-3 1 0,-1 0-129,-3 0 1,-1 1-13,1 4 0,-2 1-594,-3 7 1,2-1-368,-6 1 0,4 0-199,-4 4 0,0-3 105,-4 2 1,0-2 133,0-2 1,4 5-44,0 0 1,1-1 80,-5-4 1,0 1 170,0-1 1,0 1 305,0-1 1,0 0 166,0 1 121,0-1-132,0 1-92,0-1 0,1-5-251,3-3 1,4-3 479,9-1 1,-3-1-185,2-3 1,2-3 242,-1-5 1,3 2-87,-3-2 1,4 2 375,-5-7 1,1 4-195,-5 0 0,-1-3-58,-3-1 1,2-3 21,-6 3 0,2-5-453,-2 1 1,-3 2-131,3-2 0,-2 2 167,-2-2 0,-2-2-143,-2 2 1,3 2 133,-3-2 0,2 6-99,2-1 420,0 2 0,0 6-647,0-1 521,0 7 0,0-3 357,0 10 1,0 1-324,0 7 1,0 1-137,0 2 0,0-1-28,0 6 0,0-6-64,0 2 1,0 1 76,0-2 0,0 1-29,0-5 0,0 0 16,0 1 1,4-1-602,1 1 1,0-2 531,-1-3 0,2-1 270,2-3 1,4-3 247,1 3 1,-1-4 264,5-4 1,1-3 25,-2-5 1,6 0-15,-1-1 1,1 1 17,-1-1 1,1 5 170,-6 0 0,1 4-48,-5-5 0,1 7-432,-1-2 1,-1 4-449,-3 4 1,-1 3-722,-3 5 1,-2 2-31,2 2 1,-3 1-199,-1 8 0,-4-3-184,0 7-637,-6 2 959,9-4 1,-10 7-229,3-5 1,1 1 394,-1-1 1,5-3 992,-1 3-184,2-8 1,-3 2 0,-2-3 0</inkml:trace>
  <inkml:trace contextRef="#ctx0" brushRef="#br0">32676 5259 27169,'0'-13'-7630,"1"1"5495,3-1 1564,-2 1 0,9 1 1308,-3 3 1,-1 2 725,1 6 1,0 4-1088,5 0 1,-1 10-506,1-1 0,-1 3-932,0 1 1,1-2 823,-1 6 0,1-6-315,-1 1 1,0 2 19,1-1 0,-1-1-702,1-3 0,-2-1-615,-3 0 1689,3-5 0,-4 4 1,5-4-1</inkml:trace>
  <inkml:trace contextRef="#ctx0" brushRef="#br0">32911 5283 25890,'-1'-12'-3860,"-3"0"0,3-1 3203,-4 1 0,3 1 374,-2 2-74,2 4 1,-3 6 1426,5 3 1,-2 3-1105,-2 6 1,3 5-288,-3 2 1,1 4-808,-1 1 0,-2 4 1244,-2-1 0,-4 11-44,-1-2 1,1 5-967,-5-1 873,-2 3 1,0 11 0,-6 2 0</inkml:trace>
  <inkml:trace contextRef="#ctx0" brushRef="#br0">31646 6499 18522,'-12'-6'-1232,"-1"-2"1,1 1 1231,-1-1 528,7 0 0,0-5-632,6 1 1,1-1 312,4 1 0,1 4 357,7-1 1,3 1-66,1-4 1,1 1-468,-2 3 1,0-4 353,4 4 0,-3 3-233,3 1 0,-4 2 48,0 2 0,-2 2-214,-2 2 1,-3 3-500,-1 5 1,-5 5-321,1-1 0,-3 6 164,-1-1 1,-5 6 181,-4 2 1,3 0-2,-3-4 1,1-2 31,-4-2 1,1 1 319,2-5 1,-2 3-26,3-3 0,2-1 389,2-3 1,3-5 290,1 0-512,0-5 0,3 3 35,5-6 0,2-6 274,10-2 1,1-5-155,4-3 1,0 1-142,-1-6 0,1 5-318,0-5 1,0 4 167,0-3 1,-5 5-90,1-2 1,-6-1 876,2 2-644,-4-6 0,0 2 0,-1-5 0</inkml:trace>
  <inkml:trace contextRef="#ctx0" brushRef="#br0">32093 6276 18522,'-7'-6'-2545,"-3"3"3343,6-5-1095,0 0 0,4-5 708,0 1 0,1 4 91,3-1 1,3 3 123,6-3 0,-1 0-143,1 5 0,-1-1-346,0 5 1,1 0-307,-1 0 1,-1 2 43,-3 2 0,3-1-23,-2 5 1,-4 2-196,-1 6 1,-1-2-133,1 2 1,-2-2-142,2-1 1,-3-1 41,-1 0 1,-1 1 94,-3-1 0,2 1 272,-2-1 0,3-4-104,1 1-67,0-1 299,0 4 0,0-4-62,0 1-64,0-7 1,1 4 28,3-6 0,-1 0 26,5 0 1,-4 0 152,5 0 0,-1 0-93,4 0 0,2-4 232,3 0 1,-2-6 356,6 2 1,-5-7-110,5-2 0,-6-1-55,1 2 1,-2-2-153,-1-3 1,3-2-334,1 2 0,-1 2-8,-3-2 1,-2 5-68,-3-5 1,2 4-176,-6-3 0,4 4 1258,-4 0-348,0-3 0,-4 5 552,0-3-633,0 9-225,-5 3-196,3 5 1,-7 2 44,5 7 0,-5-1-13,5 8 0,-1 2-448,1-1 0,2 5 100,-2-1 0,3-2 181,1 2 1,0-2-308,0 1 1,0-2 143,0-5 1,0 3-197,0 1 22,5-1 1,2-9 681,5-3 1,6-2 174,3-2 1,3-2 326,0-2 1,0-4-205,-4-9 1,4 4 7,-3-4 0,1 3-427,-2 2 0,-2 1-135,-5 3 0,-5-2-456,0 6 57,0-6-791,-1 9 1216,-1-5 1,-12 6-27,-2 0 1,1 0 40,-1 0 1,4 0-25,-5 0 1,5 0 7,-4 0 1,4 0 643,-4 0-145,5 0 0,-4 0 1221,3 0 489,2 0-901,-3 0-177,5 0-1193,0 0 0,0 6-244,0 2 0,0 7-240,0 2 0,4 5-515,0-1 1,2 7-601,-2 6 1,3 3 1400,5 4 0,1 9 0,-1 6 0</inkml:trace>
  <inkml:trace contextRef="#ctx0" brushRef="#br0">15804 9810 21404,'-6'0'774,"0"0"-594,6 0 609,0 0-537,6 0 109,-5 0-190,10 0 1,-4 0-215,5 0 1,1 0 34,-1 0 0,2 0-98,2 0 0,4-1-1,4-3 0,1 2 140,0-2 0,4 1-238,0-1 1,4 3 136,-4-3 1,-1 2-149,-8 2 0,2 0 56,-5 0 1,4 0-505,-5 0 571,-5 0 1,0 6-1,-4 1 1</inkml:trace>
  <inkml:trace contextRef="#ctx0" brushRef="#br0">16871 7640 26311,'-19'7'-19,"-7"-2"1,4-5-2272,0 0 2386,0 0 1,-3 0 0,0 0-237,0 0 240,0 0 0,1 0-45,-1 0 0,0 0 192,0 0 0,2 0-251,2 0 0,-2 0-106,2 0 1,-2 0 0,-4 0 337,-2 0-230,-2-5 0,-1 3-136,3-2 1,3 3-1,1 1 168,0 0 0,2 5 213,2 4 0,-1 2 80,6 1-259,-7 0 1,4 6 0,-4 3-34,2 2 1,-2 4-114,2 2 1,-4 2-75,-4 6 1,7 1-188,-3-1 166,3 0 1,2 0 0,0 1-206,2-1 1,2 4-24,3 0 0,1 1 94,0-5 0,3 6-307,1 2 438,5-2 1,-2 1 0,5-4-137,0 1 1,0 1-53,0-5 0,1-1 56,3-3 1,3 3-412,6-3 493,-1 2 0,2 3 1,1-1-51,2 0 1,0-4 62,0 0 1,1-1 63,3 1 0,2-3-85,-2-5 302,2 0 1,3-4 0,2-2 266,1-1 0,4-3 155,-4-7 0,4 2 184,-4-6 1,8 4-44,-4-4 0,4 1 10,-8-5 0,6 0-5,-2 0 0,1 4-164,-1 0 0,2 0-122,-6-4 1,4 0 279,-4 0-586,5 0 0,-8 0 1,5-1-31,-1-4 0,-2 3 58,5-7 0,-4 5-39,4-4 0,-4 0 28,4-5 0,0 1 125,4 0 0,-1-2-56,-3-3 0,3 3 18,-3-2 0,-1-3-136,1-2 0,0-2-18,4-2 0,-4 0-31,0 0 1,-5-4-60,1 0 1,1-5-149,-1 1 1,0 1-6,-4-1 1,-2 0-100,-2-4 1,2-1-385,-2 1 474,-3 0 0,0-2 0,-6-1-184,1-1 1,-5-10 37,0 2 1,-5 0-1157,1 4 1375,-3-1 1,4-7 0,-1 0-428,-2 5 532,-6-2 1,-3 12-147,-5-4 0,0-2 0,-2 2-961,-3 2 1071,4-2 1,-11 12-1,2-3 100,-6 4 1,1 4-164,-6 5 1,0-2 79,-4 5 0,-1 0-3,1 5 190,0 5 0,-2 0 0,-1 4-161,-1-1 0,-7 0 105,-2 4 0,-4 7 59,-4 6 0,-2 2-257,2 9 1,25-10 0,0 0 29,-3 4 0,1 1 53,4-1 0,0 1 0,-1 2 1,0 1-1,4 1 0,0 1 87,0 2 0,0 0 0,2 0 0,0-1 0,-1 3 0,0 1 0,1 0 0,1 1 0,0 2 0,0 0 0</inkml:trace>
  <inkml:trace contextRef="#ctx0" brushRef="#br0">14849 17859 8536,'-7'0'1235,"-4"0"-482,10 0 123,-10 0-277,10 0 0,-5-5-406,6 3 1,1-4 17,4 1 1,-3 4 47,7-3 1,-5 3-18,4 1 0,0-5-125,5 1 1,-1 0 126,0 4 1,1-1-217,-1-3 0,5 2 70,-1-2 0,2 1 36,-1-1 1,-3 2-32,2-7 1,2 6-3,-1-1 0,-1-1-41,-3 1 0,-1-2-141,0 2 1,-3 3-55,-1-3 0,-4 2-37,4 2 84,-5-5 1,1 3 23,-8-2 1,-3 3 33,-5 1 0,-2 4 71,-3 0 1,2 0 1,-5-4 1,0 4 63,0 0 0,-2 1 224,5-5 0,-1 0 167,2 0 1,2 4-190,-3 0 1,3 0 226,2-4 1,0 0-10,-1 0 0,5 0-204,0 0 0,5-1 166,-1-4-338,2 4 0,4-6-14,2 3 1,3 3-295,5-3 0,2 2-17,3 2 0,-2-4 97,5 0 1,0 0-56,0 4 0,4 0 153,-4 0 0,3 0 88,-3 0 0,4-2-10,-4-2 1,0 3 179,0-3 0,-5-2-135,2 2 0,-3-1 187,-2 0-191,1 4 1,-2-6 147,-3 3-265,-3 3 219,-5-5-151,0 6-1,-1 0 125,-3 0-3,3 0-121,-5 0 0,5 0 116,-4 0 403,4 0-229,-4 0 18,5 0 1,0 2 243,0 2 113,0-3-158,0 5 7,0-6-520,0 5 0,0-2-85,0 5 0,0-4 0,0 4 0,0 1 0,0 3 0,0 5 0,0-1 0,-2 6 0,-2-1 0,3 8 0,-3 4 0,-2 0 0,2 4 0,-4-2 0,4 6 0,-6-2 0,2-2 0,-3 0 0,-2 0 0,5-4 0,0 0 0,-1-6 0,-3-3 0,4 0 0,-1-8 0,7-3 0,-2-5 0,-3-5-1,5 2-577,-3-5 323,5 0 1,0-1-712,0-3-1157,0 2 1487,0-3 0,4 3-1355,0-2 784,0 3 1,2-6-538,2 3 1,-1 3 603,1-4 1140,0 4 0,10-4 0,2-2 0</inkml:trace>
  <inkml:trace contextRef="#ctx0" brushRef="#br0">15569 17686 8512,'7'-6'-1115,"-2"3"724,-5-5 542,0 5 0,0-8-43,0 10 7,0-10 1,0 8 115,0-5 283,0 5-173,0-2 419,0-1 50,0 5-366,0-5 1,-1 6-45,-3 0 1,1 0 598,-5 0-576,5 0 1,-8 0-83,3 0 1,1 0 113,-2 0-262,7 6 0,-9-3 0,2 5 131,-2 2 1,-1-4-96,0 3 0,0-1 17,4 4 0,-3 1-27,3-1 0,-2 1-176,2-1 1,-2 0 102,6 1 1,-4 1-177,4 2 1,-2-2 66,2 2 0,3-2 79,-3-1 0,2-1-134,2 0 265,0 1-116,6-1 0,1-1-57,5-3 0,0-2 4,1-6 1,-2 1-16,-3 3 1,3-2-18,-3 2 0,4-3 30,0-1 1,0 0 25,1 0 1,-1 0 358,1 0-314,-1 0 1,0 0 404,1 0-305,-1 0 41,1 0-43,-1 0-140,0 0 0,-5 2-96,-3 2 174,3-3-225,-5 10 0,5-5 55,-3 2-183,-3 3 0,5-4 107,-6 5 1,0 1-185,0-1 0,0 1-19,0-1 1,0 0 145,0 1 1,0-1 65,0 1 1,0-1-42,0 0 0,-5 1 95,1-1 0,-1-1-31,1-2 0,1 2 113,-5-3 1,4-1-57,-5 1 0,2-4 25,-1 4 1,-3-5-17,3 1 1,-3 2 108,-2-2 1,5 0 2,0-4 0,0 0-119,-5 0 1,1 0 171,-1 0 0,1-4-40,0 0 1,-1-6-27,1 2 0,1 1-44,2-1 0,0-1-3,5-3 1,-1 0-33,5-1 1,0 1-160,0-1 1,0-3-123,0-1 1,2-1 7,2 2 1,-1 2 29,5-2 1,0-2 138,5 1 0,-1-1-19,1 2 1,-2 2 27,-3-3 1,6 4 150,-6 0 0,7 1-1,-3-1 0,1 1-70,3 0 1,-2-1 185,-1 1 0,-1-1-103,0 1 1,1 0 144,-1-1 1,-4 1 225,1-1-304,-7 1 1,4 0-119,-6-1 1,0 5 12,0 0 1,-6 5-202,-2-1 0,-7-2 84,-2 2 0,-3 0-357,3 4 0,-3 0 164,3 0 1,-4 1-976,5 3 1,-6-1-300,1 5 0,-2 6-2312,-2 7 3811,6 2 0,-5 2 0,5 0 0</inkml:trace>
  <inkml:trace contextRef="#ctx0" brushRef="#br0">19824 10344 20147,'0'-13'-5482,"0"1"4566,0-1 0,0 5 969,0 0-200,0 5-412,0-2 156,0 5 920,-6 0 1,4 1-455,-7 3 0,5 3 272,-4 5 0,4 1-5,-5-1 0,5 5-108,-4-1 1,4 5 79,-4-5 1,3 6-139,-3-1 1,5 3-74,-1 0 0,-1 1-533,1 0 1,0 0-122,4 0 0,0-1 224,0 1 1,0 0 111,0 0 1,1-6-77,3-2 1,3-4 170,5 0 1,5-5 450,-1 0 1,6-5 88,-1 1 1,3-4 349,0-4 0,5-3 79,0-5 0,0-2 25,-4-2 1,0-2-52,0-3 0,-2-2-78,-2 2 1,1-7-115,-6-1 1,1 0-412,-5 5 1,-3-1-255,-1 0 1,-5-4-281,1 0 1,-3 0-328,-1 4 1,-5 2-103,-4 2 1,-3-1 392,-5 6 1,-1 3-218,-2 5 0,-8 5 530,3-1 0,-6 3-188,2 1 0,-6 5 377,2 4 0,-3 3 115,-1 4 0,0 4-174,0 5 0,5-1-72,3 1 0,3 4-708,1 0 701,6 5 1,-5 4 0,5 6 0</inkml:trace>
  <inkml:trace contextRef="#ctx0" brushRef="#br0">19973 11311 15517,'0'-12'-1286,"0"-6"1,-4 4 932,-1-3 0,0 4 619,1 0-58,2 1 168,-9-1-438,4 6 232,-5 2 0,1 6-257,3 3 1,-2 7 206,6 6 0,-6 5-7,2-1 0,1 2-171,-1 2 1,1 4-10,-1 0 1,-3 5 41,2-1 1,4 2-36,1-2 0,2-3-114,2-5 1,0 0-120,0 0 0,6-6 1,4-4 404,5-5-58,4-5 0,10-5 431,0 0 1,5-7 33,-1-5 1,3-6-52,1-7 0,1-1 154,-1-3 0,-5 2-181,-3-7 1,-9 5 75,-3-4 1,-3 2-234,-2-2 1,-5 1-227,-3 3 1,-8 3-260,-4-3 1,-9 3-281,-4 1 1,-2 1 135,-2 4 0,0 2-113,1 6 0,-5 0 128,0 4 0,-2 3-174,2 5 0,3 7 149,-3 5 1,-1 2 227,1 6 0,0 2-705,4 7 906,6-2 1,-5 14-1,5-2 1</inkml:trace>
  <inkml:trace contextRef="#ctx0" brushRef="#br0">20059 12018 8552,'-12'-13'647,"4"2"-212,0 3 0,3 3-13,-3 5-401,5 0 0,-8 0 169,3 0 0,1 5-371,-1 3 184,0 9 1,-1-2 0,1 7-203,-2 4 196,5 5 1,-5 2-31,6 0 1,0-4-1,4 2-147,0 0 0,3 2 169,5-4 92,0 0 0,16-6 107,-4-2 1,5-3 0,4-7 173,4-3 0,3-4-140,1-8 0,-4-3 120,0-5 0,-1-5-73,1 1 32,-8-6 0,-3 2-24,-5-4 0,-6-3 0,-7 1 97,-3 1 0,-4-2-515,-5 6 323,0-2 1,-20-2-401,4 0 0,-10 2 66,1 2 1,-4 3 0,-3 6-360,-1-1 0,-5 2-7,5 3 1,0 2-861,3 6 890,7 0 1,-4 6-863,6 2 1350,6 3 0,-1 7 0,5 1 0</inkml:trace>
  <inkml:trace contextRef="#ctx0" brushRef="#br0">20258 18244 8353,'-7'-6'-200,"0"4"-51,3-7 1,-1 5 1747,-4-4-934,-2 5 0,6-4 649,-4 3-494,4 3-675,-1-5 114,5 6 1,-4 6-183,5 2 1,0 4 76,0 5 1,0-2-162,0 6 0,0-1-684,0 5 0,1 4 379,3 0 1,-3 0-495,4-4 1,-4 1 219,-1 3 0,0-7 246,0 3 1,0-9 441,0 1 0,0-3 0,0-2 0,-6 1 0,0-1 0</inkml:trace>
  <inkml:trace contextRef="#ctx0" brushRef="#br0">20159 18405 8353,'-4'-16'-577,"-1"-1"0,0 0 788,1 5 1,2-2 656,-2-2 1,-1 2-298,1-3 1,0 4-12,4 0 1,0 1-73,0-1 0,5 2-226,3 3 0,5-3 72,3 3 0,4-2-91,4 2 1,3-2-17,1 6 0,-1 0-79,2 4 1,-2 1-196,2 4 1,-7 1 42,3 7 0,-8 1-222,-1 2 1,-2 3-217,-2 6 0,-5 0 212,-3 0 1,-4 1-21,-4 3 1,-3-1 81,-5 5 0,-1-6-99,1 2 1,-6-3 220,-3-1 1,-1 0 20,2 0 1,-4-5-87,4 1 1,-4-6 5,-1 2 0,5-5-128,-1-4 0,6-2 149,-2-6 0,4 0-203,0 0 0,5 0-66,0 0 0,5-6-215,-1-2 1,4 1 567,4-1 0,3-6 0,5-5 0</inkml:trace>
  <inkml:trace contextRef="#ctx0" brushRef="#br0">20518 18380 8353,'6'-12'1925,"-5"-1"-1240,10 7-491,-9 0 1,5 6 15,-3 0 1,-3 6-96,3 2 1,-2 3-289,-2 1 0,0 1 127,0-1 0,1 0-210,3 1 0,-1-1-2,5 1 1,-4-1 124,5 0 0,-5-3-54,4-1 0,0-5 148,5 1 0,-5-3 61,0-1 0,1 0-15,3 0 0,0 0 137,1 0 0,-5-4 50,0 0 1,-4-6 273,5 2 1,-7-3 99,3-1 1,-4-1-151,-1 1 0,0-1 12,0 1 1,0 4-311,0 0 0,0 3-244,0-3 0,-6 5 89,-2-1 0,0 3-256,-4 1 0,2 1 151,-7 3 0,2 3-8,-1 6 0,2-1-156,-3 0 0,-1 5 84,2 0 0,-1 5-138,5-2 1,1 0 62,3 0 1,-2 0 77,6 0 0,0 2 67,4-5 0,5 2 5,3-7 0,5 4-6,3-8 0,4-3-2,5 0 0,-5-4 196,1-1 0,-2 0-123,2 0 0,1-4 230,-6 0 1,5-6 106,-4 2 1,-1-3 68,-3-2 0,-1 1-36,0 0 0,-3-1 142,-1 1 0,-4-1-83,4 1 0,-4 1-150,5 3 0,-6-3-50,1 2 344,-3 4-1041,-1-6 307,0 9 1,0-2-110,0 8 0,0-1 96,0 5 1,4 1-68,0 3 0,0 1 109,-4-1 1,0 0-63,0 1 1,2-2 147,2-3 1,-3 3-49,3-3 0,-1-1 253,1 1 114,-2-5 366,3 8-166,1-9 401,-5 3-285,5-10 1,-6-2-135,0-6 1,0 1 5,0 0 1,0-1-80,0 1 0,4-1-54,0 1 0,4 0-88,-4-1 0,5 1-134,-5-1 0,5 2-67,0 3 0,2-2-247,1 6 1,-4-4-414,1 4 1,-1 0 366,4 4 1,-3 1-469,-1 3 0,-4 3 304,4 5 0,-1 1 66,1-1 0,-1 1-138,-3-1 1,-1 1 569,5-1 0,1 0 0,3 1 0</inkml:trace>
  <inkml:trace contextRef="#ctx0" brushRef="#br0">21263 18430 8353,'0'-13'0,"-2"1"225,-2 0 1,2 3 1096,-7 1-1084,7 5 0,-10-2 40,4 5 0,1 0-461,-1 0 0,1 1 46,-1 3 0,1 3 66,3 6 1,2-1 7,-2 0 0,-1 2-220,1 3 0,0-3 31,4 2 0,0-2 100,0-2 0,4 1 244,0-1 0,4-4-18,-4 1 152,6-1 0,-3 3-11,5-3-43,1-2 1,-1-2-121,0 0 0,1 0 14,-1-4 0,-4 0-217,1 0 1,-5 4 78,4 0 1,-5 2-118,1-2 0,-3-1 96,-1 5 1,0-4-56,0 4 0,-5-3 11,-3 3 0,-3-4 9,-2 4 1,1-1-5,-1 1 0,1 2-121,0-6 1,-1 4-160,1-3 0,-1-1 412,1-4 0,0 5 0,-1 2 0</inkml:trace>
  <inkml:trace contextRef="#ctx0" brushRef="#br0">21449 18479 8353,'1'-12'80,"3"0"1,-2-1 595,2 1 1141,-3 5-509,-1-4-395,0 10-1114,0-5 1,-1 12-47,-3 2 1,1 3-253,-5 1 0,5 1 242,-1-1 1,-2 5-110,2-1 1,0 1 244,4-5 0,0 1-144,0-1 0,1-1 217,4-3-30,1 3 1,7-9 195,-1 2 1,1-3 71,-1-1 0,2-1 219,2-3 0,-2-3-41,3-6 1,-5 1 130,-4 0 0,2-1-97,-6 1 1,4-1 40,-3 1 1,-1 4-382,-4-1 1,0 5 65,0-4 0,-6 5-118,-2-1 0,0 3-17,-5 1 0,4 1-171,-8 3 1,3 3 118,2 5 0,0 1-152,-1-1 0,1 5 28,-1-1 0,6 2-146,3-1 1,-1-2-128,1 6 0,1-5 122,7 5 1,3-6-215,5 2 0,2-1 36,3-4 0,2 2 13,6-10 1,4 5 498,0-5 0,11 0 0,-2-4 0</inkml:trace>
  <inkml:trace contextRef="#ctx0" brushRef="#br0">22131 18331 8353,'0'-18'0,"0"4"1008,0-3 1,0 4-309,0 0 1,0 1 262,0-1 1,-1 7 181,-3 1-1027,2-1 1,-9 6-67,3 0 1,1 6 9,-1 11 1,0-1 86,-5 9 0,1-3-252,-1 7 1,2 2-188,3-2 0,-2 5 133,6-1 0,-4 3-323,4 1 1,0-5 62,4-3 1,0-3-89,0-1 1,5-2 157,4-2 1,3-5-5,4-7 0,0-4-211,4-5 1,-3 0-807,4 0 1368,-1 0 0,5-5 0,0-2 0</inkml:trace>
  <inkml:trace contextRef="#ctx0" brushRef="#br0">22354 18442 8353,'0'-18'0,"0"3"964,0-5 1,5 4 69,-1 0 0,0 6 1646,-4 2-2227,5 0 1,-2 1-217,5 3 0,-3 2-48,3 2 0,-5 7-151,1 6 0,-2 0-495,3 8 1,-4 0 389,3 3 0,-2 3-828,-2 2 1,0-3 47,0 3 0,0-3-242,0-1 1,0-5 361,0 1 1,-5-6 35,1 2 0,0-3-10,4-2 701,0 0 0,-5-5 0,-2-1 0</inkml:trace>
  <inkml:trace contextRef="#ctx0" brushRef="#br0">22454 18492 8353,'5'-19'537,"-3"1"1,3 5 408,-5 1 841,6-1-638,-5 1-504,10 5-553,-10 2 1,9 6-195,-6 3 0,2 4-11,-2 9 1,-1-2-242,5 6 0,-4-5-228,4 5 1,-4-4 274,5 3 1,-2-5-46,1 2 1,3-3 76,-3-2 1,7 1 283,2-1 0,4-5 10,-5-3 0,5-3 246,-5-1 1,5-5 24,-4-3 1,-1-5 217,-4-3 1,1 0 310,-1-4 0,-5 0-343,-3 0-1,-2-4 54,-2 4 1,0 0-48,0 0 1,-6 5-223,-2-2 0,-5 3-133,-3 2 0,1 1-169,-6 3 0,5-2-133,-5 6 0,6 0-460,-2 4 1,2 1-515,-2 3 1,4-1 546,-4 5 1,8 0-596,0 5 0,5 3 365,-4 1 0,5 4-208,-1-5 1040,3 6 0,6-8 0,2 4 0</inkml:trace>
  <inkml:trace contextRef="#ctx0" brushRef="#br0">22925 18430 8353,'0'-13'367,"0"1"0,0 0 573,0-1 1,0 1 425,0-1 1,0 5 54,0 0-1273,0 5 0,-5-2-120,-4 5 0,2 1-194,-1 3 1,0 4 184,-4 9 0,-1-2-32,1 6 0,3-2-135,1 2 0,5 2-584,-1-2 1,3-2 53,1 2 0,1-2 224,3 2 1,3-3 292,6-6 0,3 1 81,1-1 1,5-5 234,-1-3 1,2-3-132,2-1 0,0-5 145,-1-3 1,0-3 125,-4-2 0,-2-3 250,-5-1 1,-2-4 184,-3 5 1,-2-5-241,-6 5 0,0-5 37,0 4 1,-2-3-326,-2 3 0,-3 1-365,-5 3 1,-1 2-218,1 3 0,-2-2-612,-2 6 0,2 0 443,-3 4 1,4 0-1145,0 0 1693,1 6 0,-6 6 0,-1 7 0</inkml:trace>
  <inkml:trace contextRef="#ctx0" brushRef="#br0">23235 18194 8353,'2'-18'794,"2"-2"0,-1 2-427,5 1 1009,0 3 0,0 6 0,1 1-57,0 2 0,-2 1-776,1 4 0,1 1-427,3 3 1,2 3-139,2 5 0,-2 6-180,3 3 1,-3 4 10,-2 4 1,3 2-309,-2 7 1,0-1 77,-9 0 1,5 2-448,-5 2 0,-1 2 186,-8 2 0,-1-1 191,-7-2 1,-6-8-95,-6 3 1,0-4 2,-4 0 0,-2-4-76,-2-8 1,-3-3 657,-2-6 0,-4 6 0,-2 2 0</inkml:trace>
  <inkml:trace contextRef="#ctx0" brushRef="#br0">19588 10567 22609,'12'0'-231,"1"0"1,-1-4-448,1 0 1,-5-1-102,0 5 1056,1 0-423,-3-5 1,1 4 363,-3-4-531,-2 4 0,2 1 318,-8 0 1,-2 1-99,-2 4 23,-3-4 1,8 4 0,-4-3 340,2 2-896,1-3 765,-2 5-625,5-6 1209,-5 0-638,6 5-1527,0-3 341,0 3-829,6-5 2513,-5 0-907,5 0 492,-6 0 1,5 0 0,2 0 0</inkml:trace>
  <inkml:trace contextRef="#ctx0" brushRef="#br0">19700 10579 25573,'5'-7'-6237,"-3"2"3280,3 5 4230,-5 0-434,0-6-2578,0 5 585,0-5 766,0 6 1,2 0 291,2 0 919,-3 0 704,5-5-2162,-6 4-578,0-5 1607,0 6 3365,0 0-2058,-6 0-1947,5 0 273,-10 0 1,8 0 0,-5 0 8,-2 0 213,4 0 0,-5 0 0,3 0 619,-3 0 1,-7 0 16,-2 0 0,0 1-743,0 4 0,-1-4 57,-4 3-108,0-3 1,-5 4-1,-2-1 44,1-2 0,-7 4-34,1-2 0,-2 2-18,-6-2 1,4-3 22,-5 3-110,1 3 1,-6-6 0,-3 5-7,-4 0 0,2-4 24,-2 7-31,0-1 1,-4 0-1,-2 0 33,-2 2-192,-3 1 1,0 1 0,2-1 163,-1-2 27,-1 2 1,33-8 0,-1 1-6,2 2 0,0 0 1,-33 2-1,8-1 7,2-1 3,-3-2 0,7 0-41,1 0 1,0 0 0,12-4-147,1 0 125,1 0 1,4 0-1,1 0-196,6 0 151,1 0 1,3 0 23,-1 0 1,1-1 0,4-2-139,3-1 0,3 0 35,2 4 0,-1 0-112,1 0 418,0 0 0,3 1-226,1 3 1,1-1-19,-1 5-348,2-5 0,6 4-1182,0-3 940,0-2 1,3 3-1,4-5 536,6 0 0,7 0-532,1 0 352,2 0 1,6 0 356,0 0 1,11-5 0,-1-2-1</inkml:trace>
  <inkml:trace contextRef="#ctx0" brushRef="#br0">19650 10579 22554,'0'-12'-7869,"0"-1"6878,-5 7 1,2-4 180,-5 6 1965,5 0-1277,-8 4 603,4 0 1,-1 0 0,-1 0 81,0 0 1,-2 5-623,-2 3 1,-1 3 653,-2 2 0,-3 1 709,-6 2-930,0-2 1,-5 9 0,-3-2-205,-3 2 1,-6 2 731,1 0-966,-6 5 1,-2 2 0,-9 7-57,28-19 0,-1 1 37,-3-2 0,1 1 1,0 3-1,1 0 1,-3-1-1,-1-1 196,1 1 1,-1 0-120,-3 1 0,-1 0 0,2 0 1,0-1-1,-1 0 0,-2 0 24,1 0 1,0-1-1,2 0 1,-1 1-705,-2-1 1,0-1 706,2-1 0,0 1 1,2 1-1,0 0 1,4-2-1,1-2 61,-27 16 0,8 2-19,5-6 1,8 4-97,1-4 0,5-5-63,7-3 66,0 0 1,0-1 0,2 0-21,2-2 0,3-2-5,6-3 0,0-2 435,-1-3-361,1 3 1248,5-4-1371,1 0 39,1 4-179,4-10 1,-5 6 76,6-3-381,0-2 1,-1 3-396,-3-5 687,2 0 0,-3 1 379,5 4-1627,0-4 956,0 4 1,1 0 0,3 0 577,4 2 0,3-4 0,2 2 0</inkml:trace>
  <inkml:trace contextRef="#ctx0" brushRef="#br0">19749 10728 30488,'-12'-12'-6661,"1"3"4786,3 1 854,-3 5 932,4-2 1,-2 5 502,1 0 1,0 1-1,-4 5-187,-1 6 1,1 2-535,-1 7-331,-5-1 0,-2 6 839,-9 3 1,0 4-248,-8 9 0,-3 3 0,15-18 0,-1 0-196,-1 2 0,0 0 0,-2 3 0,0 1 176,-3 0 0,-2 0 0,-3 4 0,-1 0-424,-2-2 1,-2 0 462,-1 4 1,0-2 0,2-4 0,1-1 0,0 2 0,1 1 61,1-1 1,1-1 0,0 2 0,2-1-21,1-2 1,2-2 0,1 1 0,1-1-51,5-3 1,0 0-1,0-1 1,-1 0-36,0 3 1,-1 0 45,-1 0 0,-1 0 0,-2 0 0,0 0 1,0-1-1,-1 0-25,-1 0 1,0-1 0,-2 1 0,1-1 24,-3 1 1,-1-2 0,2-1-1,-1 0-18,2 0 0,0-1 1,3 1-1,2-1-35,-24 17 287,3 0 0,4-3 0,4-3 160,6-2 0,8-2-259,0-6 0,5-5 15,3 1 0,3-6-156,6 2 0,-1-4-8,1 0 1,1-5-2,2 0 0,-2-4 69,3 5 0,1-2 415,-1 1 1,0 3-613,-5-3 0,1-1 229,-1 1 0,1 1-272,0 3 1,-5-1 26,1-3 0,3 2-318,5-6 240,5 6-225,-2-3 0,6 1 0,3-1 415,4-2 1,14 5 0,5-3-1</inkml:trace>
  <inkml:trace contextRef="#ctx0" brushRef="#br0">18149 10331 21439,'0'-7'-4009,"-1"-2"2348,-3 4 1792,2 1-1521,-3-1 1424,5 3-200,0-3 200,0 5 0,0 1-730,0 3 1,1-1 360,3 5 201,-2 1 0,7 3-64,-5 1 0,2-1 250,-2 0 1,-3 1-320,3-1 1,-1 5 174,1-1 0,-2 1-38,2-5 0,-3 1 129,-1-1 1,4-4 7,1 1 1,-1-1 463,-4 4 29,0-5 1,1-1 238,3-6 128,-2 0 0,3-2-181,-5-2 1,1-3-217,4-5 1,-4 4-304,3-1 1,-1 1 239,1-4 1,-3 3-117,4 1 1,1 1 176,3-1 0,-2 2 211,1 6 1,0 0-962,5 0 1,-1 0 292,0 0 1,1 0 302,-1 0 1,2 0-12,2 0 1,-2 5-43,3-1 1,-3 1-179,-2-1 0,5-2-102,-1 2 0,1-3-155,-5-1 0,-4 0 752,1 0 257,-1 0-565,4 0 0,-1-5 89,-2-4 1,-4-2-462,-5-1 0,0-2-264,0-2 0,0 2 43,0-3 1,0 4-368,0 0 1,0-3 39,0-1 1,0 5-854,0 3-784,0 1 356,0-4 720,0 5 1,0 3 1210,0 8 0,0 8 0,0 8 0</inkml:trace>
  <inkml:trace contextRef="#ctx0" brushRef="#br0">15234 10145 17689,'0'-7'-3133,"0"2"2410,-6-1 1163,5 5 47,-5-5-586,6 6 1386,0 0-1340,0 6 0,0-3-539,0 5 1,0 4 514,0 5 1,-1 1-16,-3-2 1,3-1-112,-4 6 1,4-2 52,1 2 1,0-3-164,0-6 0,-1 1-179,-4-1 0,4 1 580,-3-1 102,3-5 357,1-2-483,0-5 0,4-5 198,0-3 0,1-5 51,0-3 0,-3 0-129,7-4 1,-5 5 16,4-2 1,-5-1-76,1 2 0,3-1 137,1 5 1,-1 1 30,1 2 0,0 0 61,5 5 0,-1-5-88,1 5 1,0 0-14,4 4 1,-3 1-234,2 4 0,-2-3-55,-2 7 0,1-1-62,-1 4 0,1 1-74,-1-1 1,-4 1-330,1-1 1,-7-4-111,3 0 0,-4 1-1254,-1 3 962,0 1 1,0-1 45,0 0 1,0-3 52,0-1 1,-1-4 688,-4 4 114,4-5 1,-4 8-1,5-4 1</inkml:trace>
  <inkml:trace contextRef="#ctx0" brushRef="#br0">15532 10195 17028,'0'-13'-2167,"0"1"1,0 4 2090,0-1 1,0 5 221,0-4 0,1 5 1008,3-1-387,-3 3-924,5 1 158,-6 0 0,0 5-474,0 3 0,0 5 228,0 3 0,0-2 95,0 3 0,0 1-113,0-2 0,1 2-127,3-1 0,-2-4-515,2 4 531,3-3 0,0-2-469,5 1 1098,1-7 1,-1 0 22,0-6 0,1-1 448,-1-4 1,1-1-307,-1-7 0,0-3 210,1-1 1,-5-1-179,0 2 1,-5 2-81,1-3 0,-2-1-255,-2 2 0,0-1-140,0 5 1,-6 4-348,-2-1 0,1 5 1,-1-4 1,-1 5-268,-3-1 0,-5 3 452,1 1 0,-1 4-241,5 0 1,1 6 196,3-2 353,-3 3 0,4 1 1,-6 1-1</inkml:trace>
  <inkml:trace contextRef="#ctx0" brushRef="#br0">15891 10158 16790,'2'-13'-1336,"2"1"1,-3 3 1134,3 1 497,3 0 1,-4 0-681,5-1 661,-5 7-430,8-4 1,-10 12-268,4 2 1,0 3-227,-1 1 0,0 1 365,-4-1 0,2 1 171,2-1 1,-3 0-350,3 1 0,-1-2 190,1-3 0,-2 3-45,2-3 1,1-1-202,-1 1 725,1-5-212,0 8 1,-2-9 269,5 2 125,-5-3 0,6-6 24,-4-4 0,0 2-194,-1-1 0,-2 0-83,2-4 0,1 3-102,-1 1 0,2 0 100,-2-5 1,-1 5-108,5 0 1,-4 5 44,4-1 1,-3-2-124,3 2 91,0 0 0,5 4 76,-1 0 0,-4 0 60,1 0 0,-1 0-56,4 0 1,-4 0 441,1 0-322,-1 0 243,4-5-124,1 3-355,-1-9 0,-5 4-511,-3-5 1,-1 4 124,1-1 1,-2 5-593,2-4 557,-3 0 1,-1-1 341,0 1 1,6 5-1,0-2 1</inkml:trace>
  <inkml:trace contextRef="#ctx0" brushRef="#br0">16363 10071 13415,'0'-13'-1688,"0"1"2117,0-1-463,0 7 402,0-5-1341,0 9 579,0-3 190,0 5 1,0 1-22,0 3 1,1-1-56,3 5 1,-2-4-293,2 5 453,3-1 0,-1 3 246,7-3 1,-5 2-124,0-6 1,1 0 474,3-4 1,1 4-106,-1 0 0,-4 1 261,0-5 1,-1-2 569,2-2-599,2 3 0,-6-10-238,3 2 1,-2 2-37,-6-1 0,4 4-231,0-4 1,0 4-41,-4-5 1,0 5-868,0-4 519,-5 5 1,-2-2-81,-5 5 1,1 1 170,2 3 0,-2 3 30,3 5 0,-3 1 51,-1-1 0,3 1-225,1-1 1,1 1 212,-1-1 1,2 0 16,6 1 1,0-1 156,0 1 1,0-5-284,0 0 0,2-4 138,2 4 0,3-5 213,5 1 1,1-2 100,-1-2 1,4-2-37,1-2 1,1-3 191,-2-5 1,-2 0 135,3-1 0,-3 1-97,-2-1 1,-4 1 516,1 0-582,-1-1 1,0 1-186,0-1 0,-5 5-149,1 0-931,-2 5 231,-2-3 306,0 6 1,0 6-209,0 2 1,0 3 167,0 2 0,1-1-214,3 1 1,-3-1 113,4 0 0,-4 2-64,-1 3 0,0-4 132,0 4 1,1-7-665,4-2 399,-4 0 732,4 5 1,1-7 0,1 0 0</inkml:trace>
  <inkml:trace contextRef="#ctx0" brushRef="#br0">16660 9959 13439,'-5'-12'-2398,"4"-1"1534,-5 1 493,6-1 322,0 7 0,1 0-307,4 6 0,-3 6 356,7 2 0,-1 3 0,4 1 0</inkml:trace>
  <inkml:trace contextRef="#ctx0" brushRef="#br0">16946 10033 13610,'0'-12'-1738,"1"1"1829,3 3 0,-2-3 349,2 3 1,-3 1-149,-1-2 0,-1 7-114,-3-3 1,1 3 475,-5-2-687,-1 2 1,-3-2-266,0 8 0,-2 2 111,-3 2 0,3 3-154,-2-3 1,6 3 5,2 2 184,0-1 1,1 0-155,3 1 1,2-5-58,2 0-426,0-5 628,0 8 0,6-9 313,2 2 1,-1-3 198,1-1 1,0-4 62,5 0 1,-1-2-90,1 2 1,-5 3 249,0-3 29,1-3-297,3 5 74,0-3 1,-1 10-696,-2 4 1,-4 6-263,-5 1 0,0 6-4,0-1 0,0 3 224,0 0 1,-1-3-412,-3 0 874,2-6 0,-5 3 32,3-6-213,3-5 140,-5-1 0,6-12 97,0-2 1,0-3-174,0-2 1,0-3 6,0-1 1,0-3-297,0 3 0,2-1 108,2 2 0,3 0-187,5-4 1,1 3 99,-1-3 0,2 4-8,2 0 1,-1-2 210,6 1 0,0-5 87,4 2 0,-5 0 54,1 0 1,-6 5 165,2-2 1,-8 3 689,0 2-515,-7-1 529,4 1-780,-12 5 1,-1 2 218,-5 5 0,4 1-105,-1 3 1,1 3-222,-4 5 1,-1 5 65,1 0-130,0 5 0,-1 2 0,1 8 1</inkml:trace>
  <inkml:trace contextRef="#ctx0" brushRef="#br0">20184 9761 18436,'-9'-11'-1852,"1"2"1,4 0 1370,-4 5 0,-1-5 904,-3 5 0,-2 0 3,-2 4 0,0 0-132,-4 0 1,-5 0-48,-4 0 0,-4 0-39,4 0 0,-5 0-309,0 0 1,-6 0 414,-1 0 1,0 1-97,4 4 0,-5-3 46,1 7 0,-5-5-291,5 4 1,0-4 100,3 4 0,3-3-14,2 3 1,-2-5 121,6 1 1,6-3-134,6-1 0,3 0 93,2 0-64,0 0-9,5 0 386,1 0-344,6-5-569,0 3 1,6-7 342,2 4 0,3 0-113,1 1 1,5 2 227,-1-2 1,11-1-85,-3 1 0,10-2 90,-1 2 1,7 3-22,1-4 0,6 0-7,-2 1 0,4-2 440,0 2 1,6 3-489,3-3 1,7-2 108,1 2 0,-29 0 1,1 0 16,-3 2 0,0 0 1,2-3-1,0 1-51,29 0 0,-4-5 152,-4 0 0,-5 2-119,0-1 1,-7 4 46,-5-4 0,-6 4 3,-2-5 0,-6 7 0,2-3 0,-8 3-9,-4-2 16,-4 2 195,-6-3-677,-1 5 287,-6 5-691,-6-4 885,5 5-158,-10-6 0,8 0 25,-5 0 1,4 0-341,-5 0 352,7 0 0,-5 0-1225,3 0 366,2 0 1045,-3 0 1,-1 6 0,-1 0-1</inkml:trace>
  <inkml:trace contextRef="#ctx0" brushRef="#br0">19638 10567 7724,'7'-7'799,"-2"1"-643,-5 6 0,1-1 55,4-3-51,-4 3-170,5-5 193,-6 6-743,0 0 1,-6 6 0,-1 0 0</inkml:trace>
  <inkml:trace contextRef="#ctx0" brushRef="#br0">17417 10778 15638,'-7'0'-63,"2"0"0,3-2-1548,-2-2 1339,3 3 1,-6-5-111,3 6 1121,2 0-640,-9 0 119,5 0-96,-1 6 1,0-5 570,3 3 52,2-2 290,-3-2-320,-1 0-530,5 0-18,-10 0 1,8 0-32,-5 0 0,4 0-148,-5 0 1,5 0-147,-4 0 1,4 0 25,-4 0 172,5 0 1,-4 0-275,3 0 246,2 0 0,-5 0 22,3 0-40,3 0 89,-5 0 31,1 0 50,4 0 2,-10 5 0,8-3-67,-5 2 1,5-2 283,-1 3-229,2-4-16,-3 4 0,2-5 66,-5 0-206,5 0-106,-3 0-609,1 0-1688,4 0 1547,-5 0 794,6 6 1,0-5 0,0 5 0</inkml:trace>
  <inkml:trace contextRef="#ctx0" brushRef="#br0">16909 10691 15266,'0'-7'-3651,"0"0"3687,0 3 1,-2 3 323,-2-4 44,3 4-171,-5-4 166,6 3-350,0-3-270,-5-1 585,3 5 48,-3-5-394,-1 6 1,3 0 335,-5 0 228,5 0-80,-8 6-154,4 1 0,-1 4-82,0-3 0,5 3-149,-1-3 0,-1-1 55,0 1 0,-3 1-156,4 3 1,0-4-113,4 1 0,0-1-158,0 4 1,0-3 94,0-1 1,0 0-109,0 4 0,0-3 32,0-1 156,0 0 1,4 5-86,0-1 0,4-4 109,-3 1 0,3-5 157,-4 4 1,4-4 67,-4 4 1,6-5 88,-2 1 1,-1-1 189,1 1-201,1-2-3,3 3 0,1-5-26,-1 0 1,-4 0 65,0 0 0,-3 0-169,3 0 0,-4 0 50,4 0 1,-4 0-89,5 0 291,-7 0-259,9 0 0,-8 0 564,5 0-491,-5 0 0,7-1 403,-6-3-381,6 2-57,-3-9 0,1 8 81,0-5-246,0 5-48,5-8 0,-1 9 203,1-7 0,-5 5-186,0-4 0,-4 5 78,5-1 158,-1-3 0,3 4-107,-3-5 1,2 4 300,-6-4-175,6 5 1,-8-7-353,7 6 3,-7-5 1,5 6 220,-3-5 1,-2 3-553,2-3 376,-3 5 1,-1-4-290,0 3 1,0 2-141,0-7 253,0 7 208,-5-9-77,-2 4 1,-1-2 203,-1 1 1,2 4-14,-1-4 1,-2 4 128,6-5 1,-5 7 70,0-3 0,3 0 26,-3 1 1,1-5-58,-4 5 1,3-1-186,1 1 1,0 2 148,-5-2 1,1-1-250,0 1 0,-1-1 92,1 5 1,-2 0 172,-3 0 0,4 0-377,-4 0 1,-1 0 172,2 0 0,-1 0-93,5 0 1,-2 0 133,-3 0 1,8 5-339,-4-1 1,4 5-349,-4 0 1,5-3 204,0 3 0,4-2-287,-5 1 1,7 3 56,-3-3 1,4 7-1929,1 2 2451,0-1 0,11 2 0,3 2 1</inkml:trace>
  <inkml:trace contextRef="#ctx0" brushRef="#br0">20332 10492 14118,'0'-7'-1921,"0"1"1361,0 1 45,0 4 375,0-4 1,0 3-277,0-2-77,0 3 426,0-5-625,0 6 2185,0 0-368,0 6-693,6-5 1,-3 5 288,5-6-179,-5 0 1,8 0-148,-3 0 1,-1 0 137,1 0 0,0 0-142,5 0 1,1 0-209,2 0 0,-2 0-251,2 0 1,2 0 211,-1 0 0,5 0-17,-1 0 0,-2 0-240,2 0 1,-1 0 134,5 0 0,1 0 21,3 0 0,-3-2-6,3-2 1,-2 3 43,-3-3 0,1 1-31,0-1 1,-2 2 143,-2-2 1,3 1-85,-4-1 0,-2 3 13,-1-3 1,-8 2-49,0 2 31,-1 0-413,-1 0 205,4 0-584,-10 0 190,5 0-211,-12 0-147,5 0-210,-10 0 422,4 0 0,-1 0 167,-1 0 0,5 5 301,-4-1 154,5 0 1,-8 1-1,4 2 1</inkml:trace>
  <inkml:trace contextRef="#ctx0" brushRef="#br0">20518 10356 14906,'-6'-12'-2453,"-4"3"2298,6 1 1,0 4 130,4-4 1,-2 1 316,-2-2 1,3 3 210,-3 1-80,2 4 1,1-6-387,-3 3-16,2 3 57,-3-5 1,5 8-17,0 2 1,0-2-116,0 7 1,0-5 44,0 4 1,-2-1 73,-2 1 1,2 3-58,-7-2 1,5 2 204,-4 1 1,4 0-144,-4 1 0,-1-1 101,-3 1 1,1-1 58,3 0 1,-3-3 73,2-1 1,-2 0 45,-1 5 1,4-2-188,-1-3 1,2-1 118,-1-3 0,-2-1 291,6 5-441,0-5 52,-1 2 36,3-5 106,-3 0-52,5 0-136,5 0 0,-2 0-33,5 0 1,-4 0-244,5 0 0,-5 0 309,4 0 1,-4 0-150,5 0 1,-3 2-51,3 2 0,2-3 5,-3 3-273,3 3 0,1-1 29,1 2-116,-1 3 0,1-4 96,-1 5 0,0-4-121,1 1 1,-5-2-40,0 1 0,-1 3-90,2-3 0,2-1 94,-3 1 1,-1-1-128,1 2 50,0 2 0,3-5 206,-2 7 1,0-5-331,-5 0 1,5-4-218,-5 5 829,0-6 0,1 8 0,2-5 0</inkml:trace>
  <inkml:trace contextRef="#ctx0" brushRef="#br0">2245 16644 11987,'-7'0'-89,"2"0"423,-1-6-68,5 5 0,-6-4 197,3 5 46,3 0-27,-10-6-248,9 5-14,-3-5-128,-1 6-147,5 0-5,-5 0 194,6-5 1,2 3 51,2-2 1,3 1-20,5-1 1,2 3-4,2-3 0,0-2 104,4 2 1,-3-1-99,4 0 0,-5 3-124,5-7 1,-2 5 56,2-4 1,2 5-28,-2-1 1,-2 3 138,2 1-230,-6-6 0,4 5 0,-4-3 148,2 2-90,0 2 0,-5 0 4,0 0 22,-5 0 0,3 2-226,-6 2 249,0-3 0,-4 6 0,0-3 0,0-1 131,0 5 29,-5-5 0,2 7-104,-5-6 1,3 1 9,-3-1 0,4 2-37,-4 2 1,0 3 19,-5-2 1,1 2-41,-1 1 0,1 0-17,-1 1 1,1 1-32,0 2 1,-1-1-1,1 6 0,-1-5-113,1 5 1,-2 0 83,-2 4 1,2-1-116,-3 1 1,4-1 67,0-4 0,1 4 42,-1-4 0,1 2-99,0-1 0,3-3 56,1-6 0,4 5-6,-4-1 1,5-3-145,-1-5-24,-3 0 60,5 5-2,-3-6 100,5-2-46,0-5 226,0 0 100,5 0 0,-2 0-103,6 0 0,-1 0-21,4 0 0,1 0 130,-1 0-198,0 0 1,1 0 0,-1 0 62,1 0 0,0-4-85,4 0 1,-3 0-155,2 4 0,-2 0 38,-2 0 1,1 0-616,-1 0 265,1 0-135,-1-6-257,-5 5 133,4-5-450,-10 6-229,5 0-454,-6 0 1102,-6 0-1845,5 0 2575,-5 0 0,1 0 0,-2 0 0</inkml:trace>
  <inkml:trace contextRef="#ctx0" brushRef="#br0">2965 16632 8006,'-7'-9'-224,"3"1"1204,2 5-267,2-2-259,-5-1 1,2 5-67,-5-3 72,5-3 0,-4 5 151,3-2 0,1 3 41,-5 1-96,5-6-168,-8 5-290,10-4 286,-10 5-465,4 0 138,0 0-316,-4 0 218,4 0 1,-1 0 305,0 0-130,-1 5 1,-3 2 53,0 5 1,-1-3 420,1-1-414,-1 0 0,1 5 0,0-1 173,-1 0 0,1 5-183,-1-1 0,2 1 10,3-5 0,-2 5-135,6-1 53,-5 1 0,7-5 0,-2 1-58,3-1 0,1-4 140,0 1 1,1-2-10,3 1 0,2-1 20,2-3-38,9-3 1,-12 5 0,10-6 107,0 0 1,1 0 123,-4 0 0,0 0-62,1 0 1,-1 0-40,1 0 1,3 0-26,1 0 1,-1 0-99,-3 0 1,-1 0 10,0 0 0,2 0-36,3 0 0,-3 0-227,2 0 5,-2 0 0,-2 1 0,1 2-93,-1 1 66,1 0 1,-1 0-3,0 0 0,-3 5 76,-1-5-7,-5 6 1,6-4-12,-5 7 0,1-5 14,-5 0 15,0 1 0,0 3-14,0 0 1,-5 1-1,1-1 1,-5-4-11,0 1 0,-3-2 19,-5 1 1,2 2-3,-5-6 0,3 4 3,-4-4-17,6 0 1,-7 0 0,4 0-24,-1-1 0,2-1-2,-3-2 0,3 0-124,-4 0 0,6 0 142,-1 0 1,2-2-155,2-2 0,-1 1 93,1-5 1,5 4 6,3-4 0,-2 4-137,2-5 87,0 1 0,8-4 92,0-1 1,6 5 6,-2 0 0,3-1 199,2-3 1,3 0-130,1-1 1,5 1 216,-2-1 1,4 1 19,1 0 0,-1-5-9,1 1 0,0-5-13,0 4 1,-4-3 141,-1 3 0,0-4-129,0 5 0,-3-5-37,-9 5 0,2-5-11,-6 4 1,0 1-8,-4 4 1,0-1-285,0 1 0,-6 1-153,-2 2 0,-3 3-248,-1 1 0,-2 4 75,-3-3 0,2 3-355,-5 1 0,3 0 292,-4 0 1,6 4-541,-1 0 585,-4 5 1,7-6-1,-4 5-1828,3 2 699,2 1 1,5 6 322,3-1 1,2 1-1062,2-5 2297,6 1 0,6 4 0,8 3 0</inkml:trace>
  <inkml:trace contextRef="#ctx0" brushRef="#br0">3275 16681 8321,'4'-12'0,"0"-1"0,5 1 1310,-5 0 0,0-2-152,-4-3 0,4 8 1355,0-4-1220,0 4 4,-4-4-911,0 6-540,0 2 235,0 5 0,-1 5 137,-3 4 0,2 2-60,-2 1-98,3 0 1,-1 2 0,0 1-134,-2 2 1,-1 3-28,5-3 0,0 5-53,0-1 1,-1 1 74,-3-2 1,3 4-100,-4-3 1,3 2 94,-2 2 0,2-5-134,-2 1 1,1-2 8,-1 2 1,3 1 80,-3-5 1,1-1-160,-1-3 229,2-1 342,-3 0-178,5-5 0,1-1 531,3-6-349,3 0 1,6-6 0,-1-1 228,0 1 0,1-5-135,-1 2 1,6 2 8,3-1 1,-2 0 67,2-5 1,-2 5-212,2 0 1,2 1-231,-2-1 0,-3-2-113,-2 6 1,2-2-372,-1 2 1,-1 3-1480,-3-3 996,-1 2-1729,1 2 816,-1 0 297,-5 0 768,-2 0 0,-6 5-206,-3-1 1,-2 1-458,-2-1 1458,-3-2 0,-1 9 0,-8-4 0</inkml:trace>
  <inkml:trace contextRef="#ctx0" brushRef="#br0">3436 16892 8321,'0'-12'0,"-1"-1"931,-3 1 1,2 4 42,-2-1 1,3 5 247,1-4 1,0 4 122,0-5 16,0 7-356,0-9-513,0 9 1,0-2 71,0 8 0,0 3-132,0 6 0,0 0-16,0 4 0,0 2-137,0 6 0,0 1-31,0 3 1,0 3-55,0 5 1,0-4-17,0 0 1,0 0-32,0 4 1,0 1-215,0-1 0,0-5-219,0-4 1,0-5 193,0-3 0,0-5-667,0 2-10,0-9-320,0-2 114,0-6-169,0 0-117,0-6-306,0-1 835,0 0 732,0 2 0,-6-1 0,-1-1 0</inkml:trace>
  <inkml:trace contextRef="#ctx0" brushRef="#br0">20407 10455 16311,'14'0'219,"2"0"0,3 0-209,6 0 0,1 0 122,3 0 0,3-4-48,5 0 1,2 0 48,2 4 1,-2-4-206,2 0 1,-4-1 75,-3 5 1,-4 0-128,-5 0 1,-1 0-153,1 0 27,-5 0 1,-3 0-487,-4 0 374,-6 6 0,-2-3-306,-5 5 1,-5-5 456,-3 1 0,-4 1-208,0-1 0,-2 5 420,-2-5 1,-4 5 0,-4-2 0</inkml:trace>
  <inkml:trace contextRef="#ctx0" brushRef="#br0">20506 10294 15851,'0'-12'-3019,"0"-1"1207,0 1 1414,0-1 1665,0 1-944,0 0 6,0 5-769,0 1 22,0 6 1,0 6 389,0 2 1,-4 3 285,0 1 1,-6 6-219,2 3 0,-3-2-13,-2 2 1,-3 0-34,-1 3 0,1 3-3,3 1 1,-3-3 176,-1 0 0,1 0-16,3-4 1,5 1-59,0-2 1,5 2-112,-1-5 1,3-5-132,1-3 0,1-3 95,3 3 1,7-4 156,6-5 0,5 0 318,-2 0 0,5 0-318,4 0 0,-3-1 158,3-3 0,-3 2-392,-1-2 1,0 3 178,0 1 0,-2 1-490,-2 3 566,2 3 0,-9 6 0,4-1 0</inkml:trace>
  <inkml:trace contextRef="#ctx0" brushRef="#br0">4317 16818 9256,'-7'0'1192,"2"-6"0,3 5-619,-2-3 37,3 2 50,-5 2-168,6 0 492,0 0-841,6 0 1,-3 0-29,5 0 0,0 0-49,4 0 0,1 0 15,-1 0 1,5 0-150,-1 0 0,5 0 93,-4 0 1,5-4-170,-2 0 1,0 0 175,0 4-224,1 0 1,-2 0 0,-1 0-141,0 0 1,-4-2 210,2-2 1,-2 3-79,-1-3 0,-1 2 40,0 2 1,-3 0-430,-1 0 116,-5 0-421,2 0 451,-5 0 1,-1 0-257,-3 0 1,1 0-1144,-5 0 981,-1 0 860,-3 6 0,0-5 0,-1 5 0</inkml:trace>
  <inkml:trace contextRef="#ctx0" brushRef="#br0">4540 16756 8485,'0'-13'0,"0"5"-109,0 0 1,0 3 101,0-3 633,0 5-169,0-8 1,-1 6 212,-3-3-343,2 2 1,-3 5 258,5-3 62,0 2 564,-6-3-700,5 5 38,-4 0-274,5 0 56,0 0-284,0 5 1,0 2 133,0 6 0,-5-5-275,1 0 212,0 0 1,4 5-245,0-1 1,0 5 0,0-1-50,0-1 1,0 1 172,0 0 0,0-2-217,0 2 1,0 0-133,0 0 154,0-2 1,0 4 0,0-6-75,0 1 1,0-1-62,0 0 0,0-3-170,0-1 104,0 0 153,0-1 1,0 4-710,0-3 31,0-2-215,0-1 485,0-5 0,2 0 89,2 0 563,-3 0 0,10 0 0,-4 0 0</inkml:trace>
  <inkml:trace contextRef="#ctx0" brushRef="#br0">5421 16706 8387,'2'-8'-1894,"2"-1"2178,-3 7 1,6-8 172,-3 6-57,-3-6 0,5 7-131,-6-5 0,4 4 549,0-4-354,0 5 0,-4-4 226,0 3-263,6 3 0,-5-6 259,3 3 34,-2 2-122,-2-3-32,0 5 138,0 0-352,0 5 1,0-2-212,0 5 1,0-4 140,0 5 0,1-1-136,3 4-91,-2 1 1,3-1 0,-5 2 75,0 2 1,0 2-34,0 3 1,4 2-220,0-2 0,1 3 54,-5 0 0,0-2-70,0 3 0,0-7-72,0 7 0,0-3 166,0 3 0,-5-5-103,1 1 0,0-6 61,4 2 0,-1-5-25,-3-3 171,2 2-25,-3-10 1,3 4 50,-2-5 0,3-1 203,-3-3 1,2 1-33,2-5 0,0 0-180,0-5 1,-1 1-94,-3-1 1,2 1 8,-2 0 1,3-1 5,1 1 1,0-5 19,0 1 1,0-2-29,0 1 1,0 4-39,0-4 0,1-1 9,3 2 1,-2-5 114,2 4 1,-1-3-74,1 3 1,-3-4 241,3 5 1,2-1-68,-2 5 0,0-2 68,-4-2 1,2 2-104,2-3 0,-3 4 22,3 0 1,-2 5 42,-2 0 0,0-1 390,0-3-303,0 5-111,0-4 0,0 8-224,0-5-252,0 5-524,0-2 574,0 16 1,0-7-15,0 8 0,0 2 110,0 3 0,0 3 21,0-3 0,-2 6 125,-2 2 0,3 1-144,-3 7 1,-2-1 55,2 1 1,-4 2 58,3-7 1,-3 6 113,4-6 1,-1 6-72,0-6 0,4 1 8,-3-4 0,3-1-87,1-4 1,0 2-60,0-5 75,0-1-7,0-3 186,-6-6 98,5-2 439,-5-5-361,6 0 187,0-5-404,0 3-290,0-9 51,0 10 45,0-10-526,0 4 1,0-1-866,0 0-739,0 5 415,0-8-662,0 9 662,0-9 1818,0 10 0,0-10 0,0 4 0</inkml:trace>
  <inkml:trace contextRef="#ctx0" brushRef="#br0">4329 16830 8069,'0'-7'-197,"-4"0"1139,0 3-356,0 3-39,4-5-209,0 1 150,0 3-302,0-3 384,0 5-30,0 0 1,6 0-286,2 0 1,-1 0-17,1 0 1,0-2 26,5-2 1,-1 3-230,1-3 0,3 2 13,1 2 1,1 0-109,-2 0 1,2 0 82,3 0 0,2 0-120,-2 0 0,-2 0 48,2 0 0,-5 0 29,5 0 1,-6 0 32,2 0 1,-4 0-3,0 0 0,-5 0-160,0 0 188,-5 0-465,8 6 148,-9-5 1,2 5-302,-8-6 347,-3 0 0,-2 0 0,1 0-454,-2 0 0,4 0 215,-3 0 0,5 0-76,-4 0 0,4 0-960,-5 0 1505,7 0 0,-9 5 0,4 2 0</inkml:trace>
  <inkml:trace contextRef="#ctx0" brushRef="#br0">4565 16768 8338,'-7'-12'178,"-4"-1"678,10 1 401,-10-1-426,9 1-335,-3 0 1,1 3 334,0 1-408,0 5 66,4-2-159,0 5-285,0 0 146,0 5 1,0-2-129,0 5 0,0 1 60,0 3 0,0 4-3,0 1 0,0 1-50,0-2 1,1 2 67,3 3 1,-3 2 19,4-2 0,-4 3 73,-1 0-226,0-4 1,0 2 0,1-4 91,3 1 0,-2-3-199,2 5 12,-3-6 0,-1 3 96,0-5-109,0-6 96,0 4 174,0-10 94,0 4 380,0-5-608,0-5 1,0 2-377,0-5-78,0 5-183,0-8 0,0 8-1920,0-5 606,0 5-48,0-2 1105,6 5 861,-5 0 0,10-6 0,-4-1 0</inkml:trace>
  <inkml:trace contextRef="#ctx0" brushRef="#br0">6761 3820 26304,'-18'-6'-1992,"4"-6"0,-5-2 721,2-2 1,2 6 475,-5 2 1,3 1 134,-4-1 500,6 2 0,-8 2 0,1 0 153,-6 1 0,1-2-218,-7 0-928,7 1 908,-9-1 660,4-2-399,-10-6 1,3-7 54,-2-1 0,-2-4-238,2 9-239,-6-1 349,3 10 1,-6-2 85,0 5 1,1-1-70,-1 5 85,1 0 0,-11-1 0,0-3-187,0-4 0,0 1 206,6-1 0,-1 5 68,1-1 0,-1 6-1013,-3 3 953,3 4 1,1-6 0,-2 4-42,-5-2 0,3-2-108,-4-7 0,6 3 123,6-4 1,-1 5 7,-3 5 0,3 0 58,-3 3 1,3 3-137,2-2 0,-2-4 122,-3-1 0,4-2 124,1-2 1,1 0-199,6 0-110,-10 5 0,6 2 0,-9 5 41,0 1 0,3 3-70,-6 1 0,1 4 79,-1-5 1,5 1-31,7-5 1,-2 1 128,2-1 1,-7-1 49,-5-3 0,7 3 95,1-3-205,9 4 0,-7 1 1,3 4-106,1 4 1,-4-2 61,3 1 1,-5 0 5,-4 0 0,-1 4-4,-3-3 0,3 2-23,5 2 1,1-2-102,-1-2 102,1 8 1,4-9-1,3 9-5,-1-2 1,0-3 69,-2 1 0,-3 0-6,2 0 1,3 0-74,2-1 34,2 7 1,1-5 0,-2 3-7,-2-3 1,0 3 9,0 0 1,0 4-3,-4-4 0,-1 5 37,6-1 0,1-1-44,7 1 0,-2-5 140,6 1 1,-4 1-153,4-1 1,1 4-18,3-4 0,4 1-138,0-1 89,1 3 0,-5 5 0,1 0 19,4 1 0,-4-1-85,4 0 1,-2 0 84,1 0 1,3 1-51,6-1 0,-1 0 608,1 0 0,1-4-535,2 0 0,0-4 227,5 4 1,-5 2-198,5 6 0,-4-2-43,4 2 1,-6 3 21,2 2 0,1 2-49,-1 2 1,4-2 68,-5-3 1,7 3-3,-2-2 1,2 4 18,2 3 0,0-2-160,0 3 0,0-2 174,0 2 1,0-2 1,0 6 0,6-9-252,2 0 1,-1-3 180,1-1 0,-1 3-22,1-2 1,2 2 91,-6 2 1,4-5 20,-4 1 0,5-1-30,-5 5 0,5-2-2,0-3 0,2 4-44,1-4 1,6 3 8,3 2 1,4-5 171,4 1 1,1-10-33,3 1 0,4-7 135,0 3 0,1-9 13,3 1 1,-1-9 172,1 1 0,-1-4-84,6 0 1,-5-5 61,5 0 0,-5 1 16,4 3 0,-3-1-56,3-3 1,-5 3-209,2-2 1,-4-2 119,-1 1 0,5 0-250,-1 4 0,6-3 56,-2-1 0,4-4-20,0 4 0,1-5 5,0 1 0,-1-1 10,1 1 1,-2-2 1,-2 2 0,5-3 13,-6-1 0,5 0 2,-9 0 1,10 0 18,-1 0 0,6-4-1,-2 0 0,1-4-233,-1 3 0,2-4 223,6 0 1,4-2 43,1-1 1,0-2 14,-1-2 1,-2 1-55,2-6 1,-30 13-1,0 1-25,-1-1 1,0-1-1,1 0 1,0 0 22,30-7 1,1-1-48,-32 11 0,1 0 0,1-2 1,1-1-38,-2 1 1,-1 0 0,0-1-1,0 1-11,27-4 0,0 1-38,0 3 0,4-8 26,0 4 0,1-3-20,-5 2 1,1 0 22,3-4 1,-32 8 0,1 0 8,2-1 1,0 0 0,1-2 0,-1 0-143,0 2 1,0-1 0,-1 0 0,-1-1 152,0 0 1,0-1-1,1-1 1,1-1 37,0 1 1,0-1-1,2 1 1,-2-1 4,-4 3 0,0 0 0,3-1 0,-1 1 51,-2 0 0,0-1 0,0-1 1,-1-1-122,25-14 0,3 4 47,-6 5 1,3-1-31,-3-4 0,8 2-4,-4 2 0,1-2-149,-5 2 1,-2-7 142,6-1 0,-9-5-26,0 1 1,-1 1 55,6-1 1,-1-4 96,-24 17 0,0-1 0,23-22-398,2 2 0,-3 1 437,-2-6 0,1 1-193,0-5 1,-5 5 17,0-1 1,-5 2-55,2-2 0,-5-2 121,-4 3 1,-1-2-241,-3 1 0,-3-2 103,3 3 0,-3-1-17,-1-3 1,-2 0 23,-2-8 1,-3-1-28,-6-4 1,1-2 51,-1-2 1,-1 3 179,-3-3 0,-2 1-31,-6-1 1,0 2-142,0-2 1,-1 4-50,-4 4 0,-1-1-49,-7 5 1,-5-1-192,-2 1 0,-5 3 140,-4-2 1,1 6-165,-5 1 0,-4 1 181,-4-5 0,-1 6-23,5 3 0,-4 1 350,-1-2 0,1 3-107,4-7 1,5 5 123,3-5 0,7 6-8,1-1 0,1 1 429,-5-1 1,0 8-517,0-1 1,-4 11 141,0 2 0,-5 6-190,1-1 1,-3 3-230,-1 5 0,-5-2-118,1 6 1,-4 0 235,3 4 0,1-4 79,4 0 270,-1 0-164,7 4-236,-11 5 122,15 2 1,-10 7-223,8 2 0,1 11-350,-5 10 1,0 8 550,-4 13 0,18-24 0,0 1 0,1 6 0,-1-1 0</inkml:trace>
  <inkml:trace contextRef="#ctx0" brushRef="#br0">11326 12005 17063,'0'-12'-4584,"0"5"3818,0-4 1,0 8 266,0-5 267,0 5 36,0-2 1,1 5 1121,4 0-245,-4 0-633,5 0 973,-6 0-96,0 0 94,0 5-963,0 2 0,1 6-64,3-1 1,-3 0-437,4 1 0,-4-1-483,-1 1 499,0-1 1,0 0-23,0 1 1,-4-1 137,0 1 1,-2-1 13,2 0 1,1 0 515,-5-4 0,4 3 61,-4-3 0,3-1 26,-3 1 0,0-5 201,-5 1 0,5 2-126,0-2 0,0 0 118,-5-4 1,1 0-106,-1 0 1,1 0-63,0 0 0,-1 0-26,1 0 1,-1-1-119,1-4 1,0 4-40,-1-3 1,5-2-629,0 2 242,-1 0-392,3-1-418,0 3 271,6-3 1,1 5 477,4 0 0,1 0 339,7 0 0,5 0 0,1 0 1</inkml:trace>
  <inkml:trace contextRef="#ctx0" brushRef="#br0">11401 11981 16929,'-6'-7'-4298,"5"0"2110,-3 3 2205,2 2 1,2-5 47,0 3-218,0 3-320,0-5 320,0 6 184,0 0-124,0 6 0,0 1 172,0 5 1,0-3-277,0-1 1,-1 0 338,-3 4 0,2 1-69,-2-1 1,3 1-40,1-1 0,0 0-19,0 1 1,0-1-436,0 1 0,0-5 486,0 0 0,4-4 122,0 5 0,2-7 147,-2 3 0,-2-4 250,7-1 342,-1 0-447,4 0 1,1 0 2,-1 0 1,-4 0-5,1 0 0,-1 0-19,4 0 1,1 0-125,-1 0 0,-4 0-111,1 0 1,-1 0-76,4 0 0,1 0-169,-1 0 0,1 0 13,-1 0 1,0 0 86,1 0-34,-1 0 4,1 0 46,-1-6 0,-4 5 26,1-3 1,-7 1-297,2-1 86,-2 3 0,-2-10-310,0 2 0,0 2-17,0-1 1,0 0-31,0-5 0,0 5 19,0 0 0,0 0-38,0-5 1,0 1-24,0-1 1,-2 1 139,-2 0 0,3-1-53,-3 1 0,-2 4 95,2-1-654,-5 7 761,2-4 0,-4 7 349,2 4 0,-2 7 0,4 7 0</inkml:trace>
  <inkml:trace contextRef="#ctx0" brushRef="#br0">16077 10480 27552,'13'-4'-2623,"-1"0"1550,1 1 2024,-1-4-1003,0 6 0,1-6 1,-1 4 406,1-1-330,-7 0 1,4 2 533,-6-2-1353,6 3 1216,-9-5-2317,5 6 1838,-6 0-289,0 0 1,5 6-1,2 1 1</inkml:trace>
  <inkml:trace contextRef="#ctx0" brushRef="#br0">16189 10889 28653,'0'-19'-8370,"0"1"4788,0 6 1457,0 5 993,0 1 417,0 6 0,0 2-252,0 2 868,0 3 0,0 11 0,0 1 0</inkml:trace>
  <inkml:trace contextRef="#ctx0" brushRef="#br0">16226 11249 28919,'0'-7'-4916,"0"2"1,-4 3 2325,0-2 2249,0 3 0,4-5 1,0 6-1</inkml:trace>
  <inkml:trace contextRef="#ctx0" brushRef="#br0">16152 17289 9399,'0'-13'-469,"0"1"303,0 0-1182,0 5 707,0 1 639,0 6 1,-6 11 0,-1 3 0</inkml:trace>
  <inkml:trace contextRef="#ctx0" brushRef="#br0">856 15900 8078,'0'-13'-825,"0"5"978,0 0 0,0 4 508,0-5 0,0 1-201,0-4 0,0 4-33,0-1 1,0 5 89,0-4 1,0 4 410,0-5-406,0 1 0,0 0-134,0 0 0,0 4 495,0-5-521,0 6-226,0-2-127,0 5 0,-4 1 181,0 3 0,-2 3-123,2 6 1,1-1-32,-5 1 1,4 3-251,-4 1 1,3 5 1,-3-2 1,1 5 13,-1 4 0,-3-3 83,3 3 1,1-3-130,-1-1 0,3 0 181,-3 0 0,5 0-13,-1-1 0,3 0 62,1-3 1,0 1-109,0-6 62,0 1 1,1-6 80,3-3 0,-1-3 395,5-5-411,1 0 0,3 0 14,1 0 0,3 0 155,1 0 1,-1-5-93,-3-3 1,3 1-434,1-1 1,5 1 4,-2-2 0,0 0 2,0 5 1,-4-5-125,0 5 1,2-4-430,-1 4 1,-5 0-615,-4 4 1511,0 0 0,5 0 0,-1 0 0</inkml:trace>
  <inkml:trace contextRef="#ctx0" brushRef="#br0">1166 15912 8408,'0'-18'148,"0"5"-74,0-4 0,0 3 902,0 2 1,0-1 572,0 1-821,0 0 0,0-1 244,0 1-462,0 5-20,0-4-112,6 9-270,1-3 105,5 5 0,-1 1-232,-3 3 0,2 3-64,-6 6 0,0-1-141,-4 1 1,4 0 139,0 4 1,1-2-58,-5 6 1,0-6 162,0 1-80,0 4 0,0-6 0,0 3-104,0 1 1,0-4 136,0 3 1,0-4-4,0 0 1,0-1 49,0 1 0,0-5 8,0 0 0,0-4 69,0 5 325,0-7-293,5 9-43,2-9 0,5 3-170,1-5 1,-1-4 141,1 0 1,0-4-680,4 4 0,-3-5-98,2 5 1,-2-4-1230,-2 4 1440,1-6 1,-1 7 0,1-4-1883,-1 2 2388,0 1 0,1-2 0,-1-1 0</inkml:trace>
  <inkml:trace contextRef="#ctx0" brushRef="#br0">1600 15850 8408,'0'-12'0,"0"4"518,0-1 1,0 1 797,0-4 1,2 1-13,2 2-269,-3-2-686,5 4-1781,-6 0-238,0 2 1,1 6 1669,3 3 0,-2 9 0,3 6 0</inkml:trace>
  <inkml:trace contextRef="#ctx0" brushRef="#br0">1675 15999 13593,'0'-7'4181,"0"0"-3709,0 3-1357,0 3-1816,0-5 2701,5 6 0,2 0 0,6 0 0</inkml:trace>
  <inkml:trace contextRef="#ctx0" brushRef="#br0">1129 15875 8174,'-7'0'1759,"1"0"-979,1 0-142,4 0-114,-10 0-245,9 0 1,-3-1-43,5-4 0,-2 4 47,-2-3 0,3 1-15,-3-1-27,2 3 1,2-6 182,0 3 112,0 2-268,0-9 1,0 9-32,0-7 0,0 5 21,0-4 0,0 4 227,0-5 8,6 7-45,1-9-275,5 4 0,0-1-200,1-1 1,-5 6 397,0-1-535,-5 3 0,8 1 157,-3 0 0,4 0-223,0 0 150,0 0 0,1 0 73,-1 0 0,-4 4-62,1 0 99,-7 6 0,8-3 42,-6 5 0,0 1 1,-2-1 4,2 0 0,-3 2-2,3 3 1,-2-4 15,-2 4 0,0-3 64,0-2 1,0 2-91,0 3 0,-2-4 53,-2 4 1,3-3-56,-3-2 0,2 0 1,2 1 0,0-1 11,0 1-50,0-1 0,0 0 9,0 1-27,0-1 0,0 1-41,0-1 1,-4-4 67,0 1 0,-1-7 197,0 2-166,4 3 0,-9-4 70,6 5 64,0-5 9,4 3 32,0-6 284,0 0-514,6 0 1,-4-4 85,7-1 1,-1-3-178,4 4 0,5-4-47,-1 4 1,2-2-170,-1 2 1,-3 1 153,2-5 0,2 5-85,-1-1 1,-1 3-120,-3 1 1,0-4-197,4-1 1,-7 1-348,2 4 1,-2 0 256,2 0 1,-4 0-468,1 0 1,-5 2 52,4 2 0,-4-1-1267,4 5 2313,-5-5 0,14 8 0,-4-5 0</inkml:trace>
  <inkml:trace contextRef="#ctx0" brushRef="#br0">1960 16520 7767,'6'-7'-1525,"-5"-4"1525,10 4 0,-8-4-52,5 3 1,-4-2-20,4 6 194,-5-6-52,8 4 0,-8-3 123,5 1 1,-5 4-21,1-4 450,-3 5-255,-1-8-147,0 4 58,0-6 1,0 5 1042,0 0-896,0 0 0,0-1 458,0 1-454,0 0 1,-1-3 227,-3 3-99,3 2-18,-5 1-305,1 3 0,2-3 177,-5 5-18,5 0-218,-8 0 0,4 0 65,-6 0 1,5 4 215,0 0-195,0 6 1,-3-4 16,2 7 0,-2-1 41,3 1 1,1-1 5,-1 0 1,1 5 11,-1 0 1,-3 0 14,2 0 1,3 2-16,-3 6 0,1-4-52,-4-1 0,3 3-13,1 5 1,0 0-40,-5 5 0,5-4 17,0 4 0,1-4-51,-1 4 1,2-1-201,6 1 1,0 1 114,0-5 0,0 4-240,0-4 0,2 0 99,2-4 0,3 0-160,5 0 1,0-6 33,1-3 1,1 1 160,2-5 0,-2 4-141,2-8 0,4 3 67,0 1 1,0-3-7,0-1 0,-4-1 50,0 1 0,2 3 3,-1-3 0,-1-1-789,-4 1 1,-3 1-295,-1 3 0,-1 0-491,1 1 1,-2 3 494,-6 1 0,0 5 49,0-1 0,0 2 100,0 2 946,0 0 0,0 0 0,0-1 0</inkml:trace>
  <inkml:trace contextRef="#ctx0" brushRef="#br0">5768 16297 8444,'0'-13'-562,"0"1"768,0-1 1114,0 1-859,0 0 0,0 3 295,0 1-469,0 5 1,2-2 287,2 5 53,-3 0-357,10 0 136,-9 0 63,9 0-199,-4 0 42,5 0 1,-4 0 33,1 0 1,-1 4-78,4 0 0,1 4 33,-1-3 1,1 4 20,-1-1 0,0 3-1,1 2 1,-1 1-23,1 2 0,-1-1-30,0 6 0,-1 0 2,-2 3 0,2 3-15,-3 2 0,-3 2-129,0 7 1,0-1 52,-1 0 1,0 2-162,-4 2 1,5-3 121,-1 4 1,0-4-179,-4 0 0,0-5-29,0 0 1,0-2 110,0 2 1,0-2-148,0-6 0,-4 1 71,0 3 1,-6-3 28,2 3 0,-3-7-17,-2-1 0,1-6-147,-1 1 1,1-2 43,0-2 39,-1 1 1,1-2-68,-1-3 1,1-2 112,0-6 1,3 0-475,1 0 34,0 0 146,-5 0 0,2-2-618,3-2-876,3 3 67,5-10-792,0 9 2548,0-9 0,5 4 0,2-5 0</inkml:trace>
  <inkml:trace contextRef="#ctx0" brushRef="#br0">6364 16706 8444,'-1'-8'234,"-4"-1"87,4 1 1,-4-4 116,5-1 0,-2 5 1377,-2 0-653,3 5-242,-5-8-511,12 10 0,-4-5-115,7 6 1,-1 0-91,4 0 1,1 2-186,-1 2 1,1-2 129,-1 7 1,0-1-60,1 4 1,-1 1-428,1-1 0,-1 1 138,0-1 0,1 0-498,-1 1 1,-1-1 58,-2 1 0,0-5-202,-5 0 1,2 0 187,-2 5 0,-3-1-147,3 1 0,-2-5-211,-2 0 64,0-5 946,0 8 0,0-10 0,-6 5 0,-1-6 0</inkml:trace>
  <inkml:trace contextRef="#ctx0" brushRef="#br0">6538 16656 8444,'0'-12'0,"0"0"0,0 3 457,0 1 1,0 0 585,0-5 297,0 6-532,0-4-333,0 10-222,0-4 0,0 10 0,0 3 0,0 5-138,0 3 0,-5-2 121,1 3 0,-1 2-315,1 2 1,2-2-204,-2 1 1,-1 0-155,1 0 1,-5 3 37,5-7 0,-1 2-163,0-2 1,4-2 29,-3 3 1,-2-3-192,2-2 0,-1 0-154,1 1 0,2-5 876,-2 0 0,3 1 0,1 3 0</inkml:trace>
  <inkml:trace contextRef="#ctx0" brushRef="#br0">6860 16532 8444,'4'-12'0,"0"0"0,2-1 1240,-2 1 1,-3 3-486,4 1 0,-4 4 1321,-1-4-1111,5 5-745,-3-2 0,3 10 25,-5 3 1,-1 3-18,-3 2 0,2 3-48,-2 1 1,-1 5-221,1-1 0,-2-2-457,2 1 1,3 0 318,-3 0 0,1 4-598,-1-3 1,2-4 233,-2 0 0,3 1 30,1-2 0,0 1-44,0-5-80,-6 1 1,5-1-1,-3 1-1144,2-1 1780,2 0 0,6 1 0,1-1 0</inkml:trace>
  <inkml:trace contextRef="#ctx0" brushRef="#br0">7046 16656 8444,'0'-12'469,"0"0"7,0-1 0,4 5 1759,1 0-1057,-1-1 51,-4 2-937,0-4 1,0 11-375,0 0 143,0 6 1,-4 6 0,-1 2 48,3 3-59,-5-4 0,5 11 0,-2-3-128,3 2 0,-1-2-115,-2-1 0,3 1 49,-3 4 1,2-6 19,2-2 0,5 1 173,-1-2 0,5 1 5,0-5 0,2-5 74,1-3 0,2 2-94,2-2 1,0 0 257,4-4 1,-5-6-63,2-2 1,1-3 87,-2-1 1,5-5-69,-4 1 0,-1-5 209,-3 4 1,-1-3-134,0 3 0,-1-5-29,-2 1 0,0 2 93,-5-2 1,5 5 124,-5-5-347,0 1 0,-4 0 1,0 4 42,0 2 0,0 2-324,0-1 1,-6 1-47,-2-1 0,-3 6-368,-1 3 0,-5 3-16,1 1 0,-2 0-371,1 0 0,3 1 78,-2 3 1,-2-1 258,1 5 1,1 1-397,3 3 1,1 1 164,0-1 1,1 2-86,2 2 0,0-2 239,5 3 0,-1-2-41,5 1 1,2-2 693,2 3 0,3-4 0,11 0 0,1-1 0</inkml:trace>
  <inkml:trace contextRef="#ctx0" brushRef="#br0">7381 16632 8444,'11'-6'1385,"-3"-2"-711,-2-3 299,0-2 386,-5 1-708,4 5-532,-5 2-128,0 5 0,-1 5 112,-3 3 0,1 3-28,-5 2 1,4 3-9,-5 1 0,7 5-127,-2-1 0,-2-2 93,2 1 1,0 1-203,4 4 1,0-2 124,0-2 1,1 1 71,3-5 1,3 3 9,6-3 0,-1-1-16,0-3 0,2-2 85,3-3 0,-2 2 14,6-6 0,-2 0 9,2-4 0,1-6 24,-6-2 0,5-4 2,-5-5 1,1 4 64,-5-4 1,1-2 252,-1-2 1,-1-1-121,-3 1 1,2-1 80,-6 6 1,2-5-81,-2 4 0,-3-3-87,3 3 1,-4 1-453,-4 3 0,-3 1 70,-5 0 0,-5 1-109,1 2 0,-5 4-182,5 5 0,-6 0-367,1 0 1,-1 0-567,1 0 1,-1 1 523,6 3 1,-2 3-514,1 6 1,3-1 440,-2 0 1,6 5 885,2-1 0,5 6 0,-2-2 0</inkml:trace>
  <inkml:trace contextRef="#ctx0" brushRef="#br0">8113 16793 8444,'-4'-8'-1171,"0"-1"2612,0 6 0,2-6 600,-2 5-745,3-6 1,-5 7 423,6-5-635,0 5-67,0-8-480,0 10-431,0-10 1,6 9-46,2-2 1,4-1-262,5 1 0,-2 0 41,6 4 1,-5-5-389,5 1 0,-6 0-123,2 4 1,-3 0-284,-2 0-1138,0 0 464,1 0 881,-1 0 1,-5 2 94,-3 2 0,-2-2-145,-2 7 0,-5-5 795,1 4 0,-5 0 0,2 5 0</inkml:trace>
  <inkml:trace contextRef="#ctx0" brushRef="#br0">8138 16979 19187,'0'-7'1227,"0"1"0,0 5-1147,0-3 1,5 3 0,2-6 0,6 2 1,-5 4-47,0-3 1,5 1-352,3-1 1,2 3-16,-1-3 0,1 1-164,2-1 0,0 2-136,-4-2 1,-2 3 268,2 1 1,-2 0-1340,-1 0 28,-1 0-352,-5 0 1286,-2 5 0,-10 2-575,-3 6 1314,-9-7 0,-2 11 0,-6-3 0</inkml:trace>
  <inkml:trace contextRef="#ctx0" brushRef="#br0">8870 16520 8444,'-7'0'-1049,"1"0"1154,1-6 232,4 5 1,-6-4 243,3 5-344,2 0 1,-5-2 245,3-2 92,3 3-91,-10-5-291,9 6 1,-5 0 0,5-1 298,-2-3 0,-2 2 410,2-2-322,3 3-90,-11 1 14,6-6-87,-1 5 3,-4-5 33,9 6-187,-3 0-379,5-5 0,1 3 122,3-2 1,3-1-117,6 1 66,5 0-38,-5-2 0,11 5 127,-4-4 0,0 0-10,0 1 0,1 0 17,4 4 0,-4-4 11,-1-1 0,-3 1-27,3 4 0,-4 0-9,0 0 0,-6 0-183,-2 0 194,0 0 1,1 2-135,-1 2 0,-5-1 53,1 5 0,-3 0-13,-1 5 0,-1 3 27,-3 1 0,1 5-4,-5-2 0,-1 4-28,-3 1 0,0-1-3,-1 1 1,1 4-120,-1 0 0,1 0 137,-1-4 0,1 0-171,0-1 0,-1 1-16,1 0 0,4-6-93,-1-2 0,7-3-290,-3-2-391,4-5 309,1 4-141,0-10 24,6 5 0,0-10 302,7 0 1,-5-1-594,0 5 1103,1 0 0,3 0 0,0 0 0</inkml:trace>
  <inkml:trace contextRef="#ctx0" brushRef="#br0">9354 16582 8444,'0'-12'0,"0"-1"0,0 1 0,4-1 1641,0 1-1062,0 0 1,-4 3 514,0 1-671,0 5-592,0-2 214,-5 10 1,-2 2-204,-6 6 0,5 3 187,0 1 1,1-1-122,-1-3 0,-2 3-54,6 1 1,-5 1 105,5-2 1,0-2 75,4 2 0,-1-2 27,-3-1 32,2-1 12,-3 0 0,6-1 136,3-2 0,-1 0-85,5-5 1,1 1 175,3-5 0,2 0 15,2 0 0,0-2-139,4-2 1,-3 3-61,3-3 1,-3-2-37,4 2 0,-5 0-158,5 4 1,-6 0 81,2 0 1,-4 0-288,0 0 1,-2 5 123,-3 4 0,2-3-138,-6 3 0,0-1 43,-4 4 1,0 5 100,0-1 1,-1 1 81,-4-5 0,-1 1 4,-7-1 1,1-1 107,-1-3 1,0 2-55,-4-6 0,2 5 40,-6-5 0,2 4-36,-2-4 1,-2 0 8,2-4 0,2 0 143,-2 0 1,6-1-157,-2-3 1,4 1 87,0-5 0,2-2-86,3-7 1,2 4 5,6-4 1,2 3-24,2 2 0,3-5-6,5 1 0,2-5 102,3 5 0,-2-1 2,5 5 1,-4-5 184,0 1 0,2-5-146,-1 4 0,-1 1 214,-4 4 0,5-5-40,0 0 0,-5 1 13,-4 4 0,-5-5-22,1 0 1,2 1-34,-2 4 1,-1 3-164,-8 1 0,3 4-124,-7-4 1,1 5-565,-4-1 1,-5 2 331,1 2 0,-2 2-697,1 2 0,2-1 93,-6 5 1,6 0-237,-1 5 0,2-1 426,1 0 1,1 2 2,0 3 0,5-4-8,3 4 663,2 2 0,2 1 0,0 4 0</inkml:trace>
  <inkml:trace contextRef="#ctx0" brushRef="#br0">9713 16545 8591,'7'-13'439,"-1"-3"434,-6-1 1327,5 1-1631,-3 3 1,3 5 491,-5 0-998,0 5 0,0-1 71,0 8 0,0 3-321,0 5 1,-4 1-23,0-1 1,-2 5-215,2-1 0,3 6 251,-3-1 1,-2-2-130,2 2 1,0-5 80,4 5 0,0-6 70,0 2 0,-4-3 193,0-2 1,0 0-118,4 1 228,0-1 1,1-4 29,3 1 1,-1-7 136,5 3 1,-4-4-70,5-1 0,-1-6 150,4-2 0,1 1-60,-1-1 0,5 0 110,-1-5 0,1 1-69,-5 0 1,5 3-15,-1 1 0,1 1-329,-5-1-172,0-3-459,1 9 287,-1-9 0,-3 10-829,-1-3 697,-5 8 1,2 3-104,-5 5 1,-4 1 130,0-1 0,-6 1 156,2-1 1,1 0 72,-1 1 1,1-1-19,-1 1 1,-2 3 119,6 1 1,-4-1-181,3-3 1,-3-1-110,4 0 1,-2 1-377,2-1 151,3 1 0,-5-1 591,6 0 0,0 1 0,0-1 0</inkml:trace>
  <inkml:trace contextRef="#ctx0" brushRef="#br0">10061 16644 8444,'7'-12'0,"-2"-2"581,-5-3 207,6 3 1,-5-3 480,3 4 81,-2 6-1347,3-4 1,-4 11 86,4 0 1,-4 3-272,-1 9 0,-1-2 164,-4 7 0,4-2-9,-3 1 0,-2 2 9,2 3 1,-1 1-316,1-6 0,2 5 85,-2-4 1,3 3-2,1-3 1,0-1 269,0-3 1,0-1-60,0 1 0,1-5 176,3 0 1,3-5-16,6 1 1,-1-3-27,0-1 0,5-5 21,-1-3 0,5-8 199,-4 0 1,-1-5 35,-3 5 0,-1-6 191,0 1 1,-1 2 171,-2-2 1,0 2 111,-4-2-537,-1-2 1,-4 7 0,-2-3-37,-2 1 1,1 2-301,-5 3 0,0 2 97,-5 3 1,-3-2-160,-1 6 0,1 0-268,3 4 1,0 1-564,-4 4 1,3-3-509,-2 7 0,2-1 605,2 4 0,-1 5-306,1-1 0,5 5 26,3-4 1120,2 5 0,2-3 0,0 6 0</inkml:trace>
  <inkml:trace contextRef="#ctx0" brushRef="#br0">10371 16632 8444,'0'-13'0,"0"1"344,0-1 1,0 5 548,0 0 0,0 4 569,0-5-492,0 7-1124,0-4 0,-4 8 49,0 2 1,-2 3-453,2 5 502,-3 6 0,0-3 0,3 6-256,3 1 0,-3-3 106,-1 2 0,1-5-114,4 5 0,4-6 21,1 2 273,4-4 1,-1-4 0,8-2 225,0-2 1,6-1-63,-1-4 0,6-5 159,2-4 1,0-2-24,-4-1 1,-1-6 161,-4-3 1,1-1-132,-9 2 1,2-4 130,-10 4 1,0 0 68,-4 0 1,-1 3-223,-3-4 0,-9 6-243,-7-1 1,-4 3-94,0 5 1,-1-2-379,0 6 1,0 0-75,0 4 1,-1 0-451,-3 0 1,7 6 173,-3 2 1,9 3-481,-1 1 1,5 6 1259,4 3 0,-3 2 0,4 2 0</inkml:trace>
  <inkml:trace contextRef="#ctx0" brushRef="#br0">10755 16780 8437,'0'-12'382,"0"0"307,0-1 1,0 5-110,0 0 1,0 3 87,0-3 0,0 4-8,0-4-444,6 5 1,1-7-67,5 6 0,-2 0-148,2 4 1,-2 0-297,7 0 1,-4 0 279,0 0 0,-1 0-224,1 0 1,3 0-205,1 0 1,-5 0-375,-4 0 0,1 0 216,3 0 0,-4 0-1071,0 0 599,-5 0 1072,3 0 0,-6-5 0,0 3 0,0-3 0</inkml:trace>
  <inkml:trace contextRef="#ctx0" brushRef="#br0">10929 16644 8437,'-11'-8'-629,"3"-1"1,-2 5 1281,6-4 526,-6 0 1,8-3 375,-7 2-565,7-2 0,-4 9 448,6-7-766,0 7-854,0-4 279,0 6 1,0 6-61,0 2 0,0 3-73,0 1 0,0 5-498,0-1 1,0 5-533,0-4 0,0 5 429,0-2 1,0 2-424,0-1 0,0 2 13,0-2 1047,0-3 0,-5 11 0,-2-3 0</inkml:trace>
  <inkml:trace contextRef="#ctx0" brushRef="#br0">11239 16594 8437,'0'-8'155,"0"0"0,4 4 350,1-5 0,-1 5 787,-4-4-312,0 0 0,1-1 323,3 1-386,-2 5-999,3-2 182,-5 5-163,0 0 1,0 5-1,0 4 11,0 2 1,0 1-301,0 1 1,0 3-44,0 1 0,0 1-1022,0-2 967,0-2 1,0 5-1,0-4-662,0 2 644,0-1 0,0-3 0,0-1-933,0 1 1401,0-1 0,6 0 0,0 1 0</inkml:trace>
  <inkml:trace contextRef="#ctx0" brushRef="#br0">11450 16681 8437,'0'-8'427,"0"0"208,0-1 0,-1-3 229,-3 0 0,2 3 164,-2 1-650,3 5-315,1-2 0,-2 5-237,-2 0 0,1 7 86,-5 5 1,5 0-110,-1 5 0,-1 1 74,1-2 0,0 6-371,4-1 300,0-3 1,0 4 0,0-5-111,0-2 0,1-1 430,3-2 1,3-1-32,5-3 0,2 2 105,3-6 0,-2 0-61,6-4 0,-1-1 231,5-3 0,0-3-35,0-6 0,-5 0 229,1-4 0,-6 3 288,2-2 0,-5-2-313,-4 1 0,2-3 26,-6 3 0,0-4-166,-4 5 0,-1-2-157,-3 1 0,-3 4-71,-6-4 1,-3 5-175,-1 3 1,1 0-86,3 5 0,-3-5-389,-1 5 1,-3 0-765,3 4 0,-4 0 575,5 0 0,-1 2-629,5 2 0,4 3 269,-1 5 1,5 2 2,-4 2 1,5-2 364,-1 3 0,4 2-213,4 2 871,3-4 0,11 7 0,1-5 0</inkml:trace>
  <inkml:trace contextRef="#ctx0" brushRef="#br0">11810 16694 8437,'1'-13'0,"3"1"0,-2-1 1023,2 1 1,-3 0 569,-1-1-847,0 1 1,0 3-164,0 1-697,0 5 0,-4-1 133,0 8 0,-1 2-22,0 2 1,3 7-302,-7-2 1,7 2 308,-3-3 0,4 5-370,1-1 1,0 5 55,0-4 0,0-1 140,0-3 1,1-1 176,4 0 0,-3 1 250,7-1 1,0-4-128,8 1 0,-2-7 94,6 3 1,-5-4 168,5-1 1,-2 0-70,2 0 1,1-6 271,-6-2 1,5-7 4,-4-1 1,-1-1 146,-3 5 1,-5-5-214,0 0 1,-5-3-64,1 3 0,-3-1-264,-1 2 0,-5 2 34,-3-2 0,-8 2-607,0 1 0,-6 5 317,1 0 1,-2 5-1116,-2-1 1,-4-2-57,0 2 0,-4 0-554,4 4 0,-4 2 512,4 2 0,-4 3 1260,4 5 0,0 0 0,4 1 0</inkml:trace>
  <inkml:trace contextRef="#ctx0" brushRef="#br0">9788 16098 12269,'8'0'305,"0"0"1,2 0-140,7 0 0,-2 0 32,5 0 0,1 0-16,4 0 1,5 0 43,3 0 0,3 2-19,1 2 0,2-3 6,2 3 0,-2-1-78,2 1 0,2-2 9,-2 2 0,1-2-164,-5 3 0,-1-4 154,-3 3 0,5 2-216,-5-2 0,2 4 26,-6-4 1,-3 4 153,3-3 0,1 3 9,-1-4 0,0 4-9,-4-4 0,0 2 69,0-2 1,4-3 22,0 3 0,0-2-27,-5-2 1,3 4-6,1 0 1,-1 0-141,2-4 0,-3 0 66,-1 0 1,-1 4-183,1 1 1,-1 3 101,-4-4 1,2 4-25,-5-4 1,1 6-56,-2-2 0,-2-1-20,3 1 0,1-1 136,-2 2 1,2-3-56,-1-1 0,-4-3 192,4 7 1,1-7-78,-2 3 1,6 0 24,-1-1 0,-2 2-84,2-2 0,-4-3 22,3 3 1,1 2 4,4-2 0,-5 1-24,1 0 1,-4-4 11,3 3 1,1 2-25,4-2 1,0 0 128,-1-4 1,1 4-89,0 0 1,0 0 121,0-4 0,0 0-136,-1 0 0,1 0 31,0 0 0,0 4-55,0 1 1,-1-1-6,1-4 0,-4 4-99,0 0 1,-1 1 136,5 0 1,0-4-33,0 3 0,-1-1 33,1 1 1,0-3 2,0 4 0,0-3-50,0 2 0,-5-2 9,1 2 0,0-1-36,3 1 1,-3-3-13,0 3 1,-2 2-3,2-2 1,2 4 48,-2-4 1,-2 5-140,2-5 1,-5 1 133,5-1 1,0-1-8,3 5 1,-3-5 60,0 1 0,0 2 179,3-2 0,1 2-171,0-2 0,0-3 124,0 3 1,-1-2-103,1-2 0,0 0 5,0 0 1,1 0-118,3 0 1,-3 1 58,3 3 1,1-3-145,-1 4 0,0-3 86,-4 2 1,1-2-145,3 2 0,-3-1 118,3 1 1,2-3-16,-2 3 0,0-2 174,-5-2 1,5 0-135,0 0 0,4 0 114,-4 0 1,4 0-37,-4 0 0,6 0 19,-2 0 1,-3 0-113,-1 0 0,1-4 10,-1-1 1,5 1-58,-6 4 0,1 0-203,-4 0 1,0 0-176,0 0 1,0 0 147,-1 0 0,1 0 3,0 0 1,0 0 42,0 0 0,4 0 13,0 0 0,-5 0-55,-3 0 0,0 0-66,4 0 1,4 0-393,-1 0 0,-3 0-723,-4 0 0,0 0-1977,3 0 3448,-4 0 0,-2 0 0,-6 0 0</inkml:trace>
  <inkml:trace contextRef="#ctx0" brushRef="#br0">20680 17959 9770,'1'6'116,"3"-1"0,-1-4 11,5-1 0,5 0-26,3 0 1,6 0 24,-1 0 1,8 0 8,4 0 0,8-1-90,5-4 1,2 3-97,2-7 1,2 5 90,-2-4 0,1 5-14,-10-1 1,-5 3-31,-7 1 1,-4 0-199,-5 0 0,-3 1 91,-9 3 0,-2-1-116,-6 5 83,0-5 115,0 8 0,-2-10-20,-2 4 69,3-4 4,-10-1 1,8 0-37,-5 0 15,5 6 0,-4-5-639,3 3 140,3-3 1,-6-1 495,3 0 0,-3 6 0,-6 1 0</inkml:trace>
  <inkml:trace contextRef="#ctx0" brushRef="#br0">670 17611 14959,'7'-5'1230,"-2"3"1,-5-4-3115,0 1 1107,0 4 544,0-4 248,0-1 59,0 5-11,0-10 0,-1 9-396,-3-2-29,2 3 0,-4 1 1352,1 0-434,4 0 1,-6 0 802,3 0-5,3 0-800,-10 0 1,5 1 388,-2 3 1,1-1-212,3 5 1,1-4-36,-5 5 1,4-5-441,-5 4 1,5-4-146,-4 4 0,4 1-10,-4 3 0,3-4-205,-3 1 1,5-1-214,-1 4 1,-1 1-22,1-1 1,-1 1-30,5-1 1,-4 0 197,0 1 1,0-1-469,4 1 285,0 4 0,-1-3 192,-3 3 0,2-3 20,-2-2 1,3-4 98,1 1 1,0-5 125,0 4-126,5-5 122,2 2 0,5-5 145,1 0 0,-1 0 169,1 0 0,-1-1-51,0-3 1,1 1 69,-1-5 1,5 4 516,-1-5-43,1 6-430,-5-8 1,1 9 143,-1-7-688,1 7 1,-1-8-901,0 6 82,1 0-108,-1-2 471,1 5 1,-5-5-1482,0 6-157,-5 0 2043,8 0 0,-4 6 1,5 1-1</inkml:trace>
  <inkml:trace contextRef="#ctx0" brushRef="#br0">968 17661 15445,'-7'-6'-1558,"1"5"2206,1-4-725,3-1 1,-3-1 472,5-5 1,0 3 107,0 1 0,0 0 150,0-4 0,1 1-2,3 2 1,-1-2-301,5 3 23,1 2 1,3 0 121,0 1-118,1 4 0,-1-3-33,1 8 1,-6-1-690,-3 5 1,1 0 60,-1 5 0,5-1-235,-5 1 0,0 0 46,-4 4 0,0-3-105,0 2 1,0-2-545,0-2 745,0 1 1,-2-1 183,-2 1 0,3-5 534,-3 0 969,2-5-348,2 8-680,0-10 0,2 5 38,2-6 0,-1-2 1034,5-2-439,0 3-550,10-10 1,-3 8 66,6-5 1,-4 5-300,3-1 1,0 3-41,0 1 1,2 0-79,-5 0 0,3 1 108,-3 3 1,-2 3-752,-7 5 0,2 1-129,-6-1 0,0 5 170,-4-1 1,-1 5 157,-3-5 1,-7 5 319,-6-4 0,-3 1 146,3-2 0,-6-2 84,-2 2 0,0-2 252,-4-1 1,-1-2 64,1-3 0,0 2 141,4-6 0,4 0-329,1-4 0,0 0 183,0 0-1210,2-6 1,11-1-599,3-5 0,2 4-495,2-1 0,6 7 849,2-2 1008,9-3 0,2 5 0,6-3 0</inkml:trace>
  <inkml:trace contextRef="#ctx0" brushRef="#br0">1960 17673 8272,'0'-8'53,"0"0"0,0 4 440,0-5 1,0 5-146,0-4 1,0 4 562,0-4-511,0-1 0,0-3-105,0 0 1,0 3 141,0 1 1,0 4-214,0-4 1,-1 3 258,-3-3-20,2 5-377,-9-2 1,4 5 149,-5 0 1,-1 4-145,1 0 1,0 6 33,-1-2 0,1 7 53,-1 2 1,1 3 33,0-3 1,-1 5-1,1-1 0,-1 2 39,1 2 1,0 0-133,-1 0 1,6 4-6,3-1 1,-1 1-49,0-4 1,1 0-271,4 0 1,4 0-440,1-1 0,3-3 384,-4 0 0,6-6-234,-2 1 1,3 2-163,1-1 1,-3-1-432,-1-3 0,0-1 220,5 1 0,-2-1 865,-3 0 0,8 6 0,-2 2 0</inkml:trace>
  <inkml:trace contextRef="#ctx0" brushRef="#br0">5992 17574 12367,'-2'-8'-796,"-2"0"1,3 3 801,-3-3 609,-3 5 802,5-8-628,-9 5-107,10-1-248,-4-4-292,5 9 27,5-3 41,2 5 1,5 0-215,1 0 1,1 0-33,2 0 1,-2 5-90,2 3 1,2 4-25,-1 0 0,1 2-24,-2 2 0,-2 2 127,3 3 1,-4 6 32,0-2 1,-5 7 24,0-3 1,-5 5-26,1-1 0,-2 2 21,-2-2 1,-6 1-3,-2-5 1,-7 0 46,-2-4 1,-5 0-25,1 0 1,2-6 18,-2-3 1,2-2-36,-1-1 0,-3-6 46,7-3 0,-1-3-36,5-1 1,0 0-76,-1 0 0,1 0-229,-1 0 1,6-1-255,3-3-488,3 2-956,1-9 663,0 10 1303,0-10 1,11 9-1,3-3 1</inkml:trace>
  <inkml:trace contextRef="#ctx0" brushRef="#br0">6352 17748 8564,'-2'-13'143,"-2"1"1,3 4 851,-3-1 11,2 1-229,2-4 1,0 3-401,0 1 0,2 5-124,2-1 0,-2 3-281,7 1 1,-1 0-100,4 0 25,1 5 0,-1 1 316,1 2-347,-1 3 0,0-4 0,1 4-245,-1-3 1,-4 3-175,1-2 1,-2 2-138,1 1 1,2-4 234,-6 1 0,4-1-283,-4 4 1,4-3 181,-4-1 1,2-1 554,-2 1 0,-2-2 0,9-1 0,-5 2 0</inkml:trace>
  <inkml:trace contextRef="#ctx0" brushRef="#br0">6575 17760 8564,'-4'-12'-506,"0"-1"1,-1 5 1289,5 0 0,0 0-239,0-5 1,-4 5 6,0 0 0,0 3-119,4-3 0,-4 4 256,0-4-681,0 5 1,2-2 145,-2 5 0,3 1-229,-3 3 1,-2 4-28,2 9 0,-4-3-84,4 2 1,-6 3 23,2 2 1,1-2-127,-2 2 1,3 0 57,-3 4 1,-2-5-81,3 1 1,-3-2 112,-1 2 0,3 1-35,1-6 0,1 5-260,-1-4 0,1 1-64,3-2 1,1-1-642,-5 6 1197,5-6 0,-8 9 0,4-5 0</inkml:trace>
  <inkml:trace contextRef="#ctx0" brushRef="#br0">8237 17698 8347,'-7'-8'68,"3"0"464,-3 5 0,4-4 193,-5 3 318,5 2 63,-2-3-258,-1 5 55,5-6-431,-4 5-36,5-4-175,0 5 1,5 0 261,3 0-324,3 0 0,3 0-124,3 0 1,-4-5-319,4 1 0,-2 0 170,2 4 1,-4-4-526,4 0 1,-3 0 27,-2 4 0,1 0-243,-1 0 1,-4 0-506,1 0-639,-1 0 1362,-1 5 1,-2 2 594,-5 6 0,0-1 0,0 0 0</inkml:trace>
  <inkml:trace contextRef="#ctx0" brushRef="#br0">8250 17884 8559,'-9'0'-457,"1"0"0,4 0 695,-4 0 0,3 0 1409,-3 0 367,5 0-801,-8 0 210,10 0-329,-4 0-610,10 0 1,2 0-214,5 0 0,1 0-35,-1 0 0,1 0-91,-1 0 0,0 0-171,1 0 0,-1-4-70,1 0 0,-1 0 191,0 4-2398,1 0-96,-1 0-391,1 0 2790,-6 0 0,4 11 0,-5 3 0</inkml:trace>
  <inkml:trace contextRef="#ctx0" brushRef="#br0">22913 10368 18426,'0'-12'-3063,"0"0"1687,-6 5 1290,5 1 454,-10 6 1,8 6-8,-5 2 0,4 3-242,-5 1 1,5 6-99,-4 3 0,1 2-315,-1 2 1,-2 5 366,6 4 0,0-3 21,4 2 1,0-1-295,0 1 0,0 3-108,0-3 0,5-7 0,4-1 1,3-8 288,5-1 1,2-8 387,6-4 0,0-2 87,-1-2 1,3-6 134,1-2 1,0-7-201,5-2 1,-5-5 93,1 2 0,-3-8 65,-1-1 1,-6 0-147,-3 4 0,-2-1-13,-1-3 0,-6 2-530,-3-6 1,-3 5-143,-1-1 0,-5 4-278,-4 5 0,-7-4 308,-5 4 0,-2 2-46,-2 1 1,-5 7 341,-4 2 1,-1 5-411,-3-1 0,-3 4 387,0 4 0,-1 3-488,5 6 1,-6 6 461,-2 6-30,2 0 1,6 16-1,7-2 1</inkml:trace>
  <inkml:trace contextRef="#ctx0" brushRef="#br0">23669 16942 13473,'-4'-13'-1530,"0"1"0,-1-1 1461,1 1 0,2 0 787,-2-1 1,3 1 411,1-1 93,0 1-961,0 0-91,0 5 0,1 1-215,3 6 0,-1 2 297,5 2 1,-4 3-345,5 5 0,-3 5-18,3-1 0,0 5-418,-4-5 0,3 5 52,-4-5 0,4 7-352,-4-3 1,0-2-33,-4-1 1,2 1 118,2-2 1,-3 2-591,4-1 1245,-4-4 94,-1 5 1,0-5 0,0-1 0</inkml:trace>
  <inkml:trace contextRef="#ctx0" brushRef="#br0">23682 16929 12234,'-13'-20'-801,"1"-1"1,0 4 436,-1-3 1,-2 3 587,3-4 0,-3 6 435,6-1 0,2 2-97,-1 2 1,5-5 57,-1 0 1,8 2-83,5 7 1,7-3-282,5 3 1,4-2 13,4 2 1,2 2 67,6 6 0,1 0-86,-1 0 1,0 6-68,0 2 1,-5 5-292,-3 3 1,-4-1-52,-5 6 0,-3 0-447,-9 3 1,-2 1-81,-6 0 1,0 1 186,0 3 1,-6-7 50,-2 3 1,-3-7 123,-1 3 0,-5-5 44,1 5 0,-5-7 64,4-2 0,-3 0 25,3-3 0,-4-3-143,5 3 0,-1-5 90,5 4 1,0-5-175,-1 1 0,5-3 76,0-1 0,5-1 297,-1-3 0,2-3 0,2-5 0</inkml:trace>
  <inkml:trace contextRef="#ctx0" brushRef="#br0">23967 16917 10566,'7'-13'-329,"4"1"1,-4 0 1227,5-1 1,-3 6-300,-1 3 1,-4-1-126,4 1 0,-4-1-291,5 5 309,-6 0-652,2 6 0,-1 1 70,0 5 0,0 1-320,-4-1 0,0 0 117,0 1 0,0-1-156,0 1 1,0-5 166,0 0 1,5 0-84,-1 5 1,1-2 233,-1-3 0,-1-1 22,5-3 0,-3-2 803,3 2-259,0-3 0,4-2 135,1-3 1,-1-3-66,1-6 1,-5-3 16,0-1 1,-4 1-85,5 3 1,-7-1 82,3-2 0,-4 2-343,-1-2 1,0 6 45,0 2 0,0 4-553,0-5 164,-6 6 1,-1-2-332,-5 5 0,0 5 185,-1 4 1,1 2-144,-1 1 1,1 2 146,0 3 1,3-4-50,1 4 0,1 1 14,-1-2 1,2 5 105,6-5 1,0 1 8,0-5 1,0 5 1,0-1 1,2-3 77,2-5 1,3-1 1,5 1 1,5-2 282,-1-6 1,1 0 29,-5 0 1,-1-2 251,-2-2 0,2-3 139,-3-5 1,2 0-201,-2-1 0,1 1 31,-4-1 1,3 1 27,-4 0 0,4-1 26,-4 1 1,2 4-311,-2-1 1,-3 5-242,4-4 86,1 5 0,-3-2-544,5 5-358,-5 0 652,3 5 0,-2 2-229,0 5 0,0 1 68,-4-1 1,0 1 143,0-1 0,2 0-93,2 1-104,-3-1 348,5 1 0,-6-5 279,0 0 175,0-5-204,0 2 0,0-14-177,0-4 0,0 2-369,0 3 157,0 0 0,1-5-376,3 1 1,-1 4 129,5-1 0,0 5-469,5-4 1046,-6 5 1,9-8 0,-2 4-1</inkml:trace>
  <inkml:trace contextRef="#ctx0" brushRef="#br0">24451 16942 10918,'0'-9'-1065,"0"1"1,0 4 1478,0-4 1540,0-1-1065,0-3 0,0 4 12,0-1 0,-1 3-601,-4-3-330,4-2 1,-6 10-346,3-3 376,3 2 1,-9 4 38,6 2 1,-2 3-295,2 5 0,3 1-532,-3-1 0,2 0 77,2 1 1,0-1 192,0 1 1,0-1 347,0 0 35,6 1 0,1-1 323,5 1 1,-4-5-175,1 0 1,-5-4 293,4 5 1,-1-5 108,1 4-221,3-5 1,-8 6 103,5-5 56,-5 6-442,3-3 132,-6 5 0,-2-3-334,-2-1 1,1-4-135,-5 4 1,4-5-735,-4 1 310,-1 3 246,-3-5 633,5 3 0,-4-5 0,4 0 1</inkml:trace>
  <inkml:trace contextRef="#ctx0" brushRef="#br0">24600 16966 10991,'4'-12'-823,"0"0"0,0-1 382,-4 1 1,4-1 1474,1 1 0,-1 4-363,-4-1 0,4 5 334,0-4-807,0 5-325,-4-2 0,-1 6-25,-3 3 1,1 3-250,-5 6 0,3-1 138,-3 0 1,4 2 89,-4 3 0,5-4-316,-1 4 1,2-3 81,2-2 1,0 1-27,0-1 0,0 0 178,0 1 299,0-6-62,6 4 1,1-10 316,5 3 0,1-4 442,-1-4 0,0-3-358,1-5 0,-1-2 150,1-2 0,-2 2 73,-3-3 0,2 3 34,-6 2 1,0 0-251,-4-1 0,0 5-135,0 0-185,0 5 1,-1-3-552,-4 6-627,-1 0 928,-7 6 1,5 1-237,0 5 1,5 1-159,-1-1 0,2 0-333,2 1 1,2-5 158,2 0 0,-1 1-833,5 3 1595,0-5 1,5 4 0,-1-4 0</inkml:trace>
  <inkml:trace contextRef="#ctx0" brushRef="#br0">23781 17314 8482,'0'-13'-634,"0"1"2112,0-1-435,0 1-12,0 0-837,0 5 1,-1 1 16,-3 6 0,-3 2-80,-6 2 1,1 7 89,-1 5 1,0 6-178,-4-1 0,3 7-46,-2 1 1,-2 4-121,1-4 1,1 4-78,3-4 0,2 5-231,3-1 1,-2-1 119,6 1 1,0-6-65,4 2 0,10-2-525,2-3 1,9-4-15,0-4 913,8-2 0,2-2 0,6 1 0</inkml:trace>
  <inkml:trace contextRef="#ctx0" brushRef="#br0">24525 17314 8394,'6'-18'246,"-3"5"189,5 1 0,2 0 6,6 3 1,-1 4 179,6 1 0,-4 2-322,3 2 1,0 7-38,0 6 0,2 4-322,-5 8 0,-1 1 130,-3 3 1,-6 4-17,-3 9 1,1 1-135,-1 2 1,-1-1-318,-7-3 0,-3-2-7,-5 2 1,-5-2-244,1-2 0,-8-5 53,-1-3 0,-2-3 594,-10-1 0,-3 5 0,-10 2 0</inkml:trace>
  <inkml:trace contextRef="#ctx0" brushRef="#br0">22950 11299 8398,'-6'6'413,"4"5"-259,-7-2 1,1 3 332,-4 5 0,-1 2-180,1 6 1,4 4-289,-1 0 1,5 4 48,-4-4 1,5 4-161,-1-4 1,7 0 164,1-5 1,7 1-157,1 0 0,2-6 57,7-2 1,0-9 74,3-4 0,1-2 168,0-2 0,4-6-173,0-2 1,1-5 197,-1-3 0,-3-3-150,3-6 1,-4 0 226,-4 0 0,-3 0 7,-6 1 1,-4 0 124,1 3 1,-7-2-110,3 2 0,-10 2-90,-3-2 0,-4 6-198,-5-1 0,-2-2 112,-6 1 0,-4 6-418,0 7 1,-4-1 216,4 0 0,-8 1-631,4 4 1,-6 7-27,6 6 1,1 0-299,-1 8 0,7 1-1585,1 7 2575,6-3 0,1 16 0,-1-4 0</inkml:trace>
  <inkml:trace contextRef="#ctx0" brushRef="#br0">22950 12402 8482,'0'-8'-745,"0"0"1,0 0 808,0-5 0,1 1 297,3-1 0,-2 5 515,2 0 0,-1 1-155,1-1 1,-3-3 242,3 2-627,-2 4 1,-2-2 280,0 3-597,0 2 1,-6-2 168,-2 8 0,-3 5-131,-1 7 1,-1 4 63,1 4 0,-1 1-101,1 0 0,0 5-41,-1 3 0,2 6-129,3-2 0,2 3-227,6-7 1,0 2 199,0-2 1,6 1 9,2-5 0,7-5 132,2-8 0,6-8 99,2-4 0,0-2-47,4-2 1,-3-6 13,-1-2 0,0-8 24,-1-5 0,1-4 155,0-4 1,-6 2 93,-2-7 1,-3 6-72,-2-6 1,-1 3 211,-3-2 1,-2-2-87,-6 6 0,-2-4 72,-2 4 1,-3 0-176,-5 5 1,-6 4-312,-3 4 1,-3 2-230,-5 2 1,3 3 209,-3 1 1,-3 5-1025,-1-1 1,-3 8 513,-1 4 1,5 9 581,3 4 0,-3 2 0,1 2 0</inkml:trace>
  <inkml:trace contextRef="#ctx0" brushRef="#br0">2456 17822 9702,'-4'-8'-1176,"0"0"0,0 4 916,4-5 1,0 5 375,0-4 66,0 0-176,-6-5 0,5 5 0,-3 0 1,2 3 349,2-3 456,0 5 0,-5-8 450,4 5 614,-5-7-1266,6 1 1,0 3 169,0 1 1,0 4 500,0-4-316,0 5-222,0-8 72,0 10-511,0-5 1,4 8 11,0 2 1,0 0-214,-4 8-31,0-2 0,0 9 0,0-2-151,0 3 1,-1 0-43,-3 0 0,3 1-34,-4 4 1,0 0-138,1-1 1,-2 1-273,2 0 1,1 0 16,-5 0 1,5-2-177,-1-2 0,-1 1-269,1-6 0,-1 5 357,5-5 1,0-3-1207,0-5 1045,0-5 1,2 2-668,2-5 1490,-3 0 1,16-5 0,-3-2 0</inkml:trace>
  <inkml:trace contextRef="#ctx0" brushRef="#br0">2680 17735 9702,'0'-12'-381,"0"0"1535,0-1 1,4 5-154,0 0 1,0 3 922,-4-3-1139,0 5-735,0-2 0,0 6 110,0 3 1,0 3-97,0 6 0,0 5-160,0 2 1,0 4 142,0 1 1,0-5-429,0 1 1,0 0 6,0 3 0,0 1 5,0 0 0,4-6 147,0-2 0,6-2 164,-2 2 1,3-9 48,2 0 1,3-5 43,1-3 1,1-2 292,-2-2 1,2-4-85,3-9 1,1 2 355,-6-5 0,1-1 44,-5-4 0,1 2 238,-1 2 1,-5-2-173,-3 2 1,2 2 157,-2-2 0,-1 6-388,-8-2 1,-2 4-84,-5 0 0,0 1-277,-1-1 0,-3 6 152,-1 3 1,-3 3-398,3 1 1,-5 0-242,1 0 0,2 1-420,-2 3 1,2 3-104,-2 6 1,-1 3-672,6 1 0,1 5 349,6-1 1,0-2-468,4 2 0,1-1-367,4 5 2012,6 0 1,6 0 0,8-1 0</inkml:trace>
  <inkml:trace contextRef="#ctx0" brushRef="#br0">3151 17748 8489,'0'-17'619,"0"1"1,0-5 894,0 4 1,0 1 701,0 4 913,0-1-2465,0 6 1,-6 2-240,-2 5 1,-1 5-326,0 4 0,-5 3-117,6 4 1,-6 4-207,6 5 0,3 1 89,1 3 0,2-3-278,2 3 1,0-3 32,0-1 1,3-2-374,5-2 1,0 1 547,9-6 0,1-3 7,-2-5 0,11-5 257,-3 1 0,4-8 249,-3-4 1,0-5 303,-1-3 0,0-4-77,-3-4 0,1-1 404,-6 0 1,-1-4-222,-6 0 0,0 0 191,-5 4 0,0 1-52,-4-1 1,-1 4-309,-3 0 0,-3 6-372,-5-1 1,-5 3-141,1 5 0,-6 3-155,1 5 0,-4 0-370,-4 0 1,3 2-840,-3 7 0,-3 0-131,-1 12 1,1 1-1372,-1 7 1,7 3 2827,1 5 0,6 0 0,7 0 0</inkml:trace>
  <inkml:trace contextRef="#ctx0" brushRef="#br0">4243 17859 8403,'-9'-1'-2169,"1"-3"2889,0 2 0,-5-3-152,1 5 1,4-4 64,-1 0 0,5 0-52,-4 4 1,4 0-5,-4 0 1,4 0 489,-5 0 345,7-6-420,-4 5 14,6-5-175,0 6 0,6 0-27,2 0-452,3 0 1,7-1-1,2-2 129,4-1 1,1-4-425,-1 3 0,1-3-32,0 4 0,4-4-558,0 4 412,-6-6 1,1 7 0,-3-4-672,2 2 1,-4-1-49,-2 2 1,-3 3-177,-2-3-2056,0 2 1919,-5 2 1,-1 2-7,-6 2 1,-2-3 435,-2 3 1,2 2 140,-7-2 1,1 2 581,-4-2 0,3-3 0,1 3 0,0-2 0,-5-2 0,1-6 0,1 3 518,3-5 1,-2 4 789,6-4 1,-4 3-79,3-3 1,0 0 655,1-4 0,2 3-649,-2 1 1,3 4 436,1-4 1,-1 3 266,-4-3-857,4 5-392,-4-2-580,5 5 0,0 5 0,1 4-198,3 2 1,-3 7-23,4 2 1,0 0-378,-1 0 1,6 1-71,-2 4 0,-1 0-846,1-1 0,-4 1-635,5 0 0,-5 0 1046,4 0 1,-4-2-105,4-2 1,-3 2-25,3-2 1,0-2 1117,5 2 0,-1-6 0,0 3 0</inkml:trace>
  <inkml:trace contextRef="#ctx0" brushRef="#br0">5285 17624 7660,'0'-9'-183,"0"1"1,0 4 1952,0-4 0,0 4 189,0-5 0,1 5-33,3-4 1656,-2 0-2213,3-5 1,-4 5 1591,4 0-2236,-4 5 0,6-2 535,-3 5-1260,-3 0 0,6 6 0,-3 7 0,-2 5 0,2 7 0,-3 1 0,-1 3 0,4 2 0,1 7 0,-1-5 0,-4 0 0,0-4 0,0 4 0,-4-6 0,-1 2 0,0-4-442,1-4 1,2 1-185,-2-6 1,-1 1-1254,1-5 511,0-5 1,2 3-136,-2-6-2566,3 0 27,-5-4 4042,6 0 0,0 0 0,0 0 0</inkml:trace>
  <inkml:trace contextRef="#ctx0" brushRef="#br0">6959 17624 8361,'7'-13'119,"3"1"60,-6 0 1,2 3 1159,-2 1 0,-3 4 185,3-4-14,-2 5-1032,-2-3 1,0 8-208,0 2 0,-2 3-134,-2 5 1,1 5-156,-5-1 1,4 5 47,-4-5 0,5 6-174,-1-1 1,-2-2-158,2 2 0,-4 0 102,4 4 1,-5-5-639,5 1 1,-4-2 69,4 2 0,-4 1-209,4-6 1,-1 5 284,5-4 0,0-1-710,0-3 1401,0-1 0,-5 0 0,-2 1 0</inkml:trace>
  <inkml:trace contextRef="#ctx0" brushRef="#br0">7183 17723 8067,'0'-12'1183,"0"-1"1,0 5 443,0 0-597,0-1 0,1-2-16,3 3-341,-2 3-455,3 5 0,-5 1-74,0 3 1,-1 3-200,-3 5 1,2 6 28,-2 3 1,-1 1 84,0-1 1,1 2-112,4-2 1,0 2-448,0 2 0,0-4 209,0-1 1,0-5-70,0 2 1,6-3 271,2-2 0,4-5 41,5-3 0,1-2 235,3-2 0,2-10 149,-2-2 0,2-5 168,2 0 1,-4-2-96,-1-6 0,-5 2 8,2 2 0,-5-2 179,-3 2 0,-2-1 294,-3 1 1,-3-1-324,3 6 1,-7-2-26,-1 1 0,-5 5-412,0 0 1,-2 1-209,-1 6 0,0-3-256,-1 4 1,-3 0 134,-1 4 0,-4 1-221,5 3 1,-5 2-277,5 2 1,-5 7-765,4-2 0,1 3 351,4 1 1,-1-2-162,1 6 1,5-1-300,3 5 1,2-4 643,2 0 0,7-6 923,6 1 0,10 3 0,9 1 0</inkml:trace>
  <inkml:trace contextRef="#ctx0" brushRef="#br0">7642 17673 8361,'7'-12'2442,"-2"0"-1776,-5-1 0,4 5 599,0 0 215,1-1-388,-5-3 0,-2 5-772,-2 3 0,1 3-225,-5 1 1,0 2-177,-5 7 0,1-1-37,-1 8 0,2 4-193,3 0 0,-1 4 71,4 1 0,-3-1-388,4 1 0,0-4 249,4 0 0,1-5-39,3 5 0,5-6 360,7 1 0,-1-3 146,6-5 0,1-2 319,7-6 0,-3-2 27,3-2 0,-3-7 321,-1-5 1,-4-7-250,0 3 234,-1-4 1,-1 0 0,-3-1 84,-7 0 1,-2 0-176,-3 0 0,-2 2 212,2 2 1,-8-1-318,-5 6 0,-2-5-211,-1 4 1,-5 5-422,1 4 0,-5 5-421,5-1 1,-6 3-377,1 1 0,-2 1-1236,-2 3 1,4 4 277,0 9 1,5-1-3274,-5 9 5115,12-3 0,-8 9 0,10-7 0</inkml:trace>
  <inkml:trace contextRef="#ctx0" brushRef="#br0">8944 17463 8300,'0'-7'-246,"0"-4"714,0 2 0,0 2-122,0-1 0,0 4 638,0-4-59,0 5 547,6-8-842,-5 4 1,5-1 798,-6 0-783,0 5-444,0-3 0,1 6-158,3 0 1,-2 6 160,2 2 1,-3 4-137,-1 5 1,0 2-77,0 6 1,0 0-453,0 0 1,0 0-285,0-1 0,0 1 331,0 0 0,4-2-442,0-2 0,0 2 81,-4-2 1,0-3-664,0-1 823,0 2 0,0-5-918,0 2 1531,0-2 0,6-2 0,1 1 0</inkml:trace>
  <inkml:trace contextRef="#ctx0" brushRef="#br0">9254 17525 8300,'0'-17'0,"0"0"428,0 2 0,0 2 663,0 0 0,2 1 404,2-1 337,-3 1-1058,5 5-821,-6 1 0,0 9 105,0 6 1,-2 0-114,-2 12 1,2 0-2,-7 3 1,7 1-78,-3 0 0,0 0-240,1 0 1,0-2 96,4-2 0,0 1-111,0-6 1,1 5 218,3-5 1,3 0 149,5-8 1,2 1-1,3-4 1,2-1 162,6-4 1,1-6-9,3-2 1,-3-7-79,3-2 0,-4-5 523,-4 2 0,1-2-14,-6 1 0,-3-3 185,-5 4 1,-5 0-146,1 0 0,-3 0 2,-1 0 1,-5 2-311,-4 6 1,1-1-13,-4 1 1,2-1-477,-7 1 1,4 5 51,0 3 0,1-2-86,-1 2 0,0 0-358,-4 4 0,3 6-674,-2 2 1,2 3 295,2 1 0,1 2-438,2 3 1,0-2 519,5 5 1,-1 0-1036,5 0 1911,0 4 0,6-5 0,1 6 0</inkml:trace>
  <inkml:trace contextRef="#ctx0" brushRef="#br0">9775 17525 8578,'-5'-13'694,"4"1"-283,-4-1 1,0 1 485,1 0 1,-5 3 650,5 1-632,-5 5 0,2-2-501,-6 5 1,1 0-374,0 0 0,-1 5-261,1 3 1,4 8 253,-1 0 0,1 6-448,-4-1 0,5-2 214,3 2 0,2-2-133,2 2 0,0 1-44,0-6 0,6 1-54,2-5 1,4-1 366,5-2 0,2 0-98,6-5 0,4-1 327,0-7 0,4-3-84,-4-5 1,4-5 393,-4 1 0,0-6 54,-4 1 0,-2-2 232,-2-2 0,-3 4-282,-6 0 1,-5 2 97,-3-2 0,-2-1 17,-2 6 0,-7-1-151,-6 5 0,-1-1-581,-6 1 1,3 5-274,-3 3 1,0 3-421,0 1 1,0 0-53,4 0 0,2 5-926,-3 3 1,0 3 563,0 2 1244,6-1 0,0 6 0,4 2 0</inkml:trace>
  <inkml:trace contextRef="#ctx0" brushRef="#br0">10197 17463 8467,'-5'-18'1680,"3"4"-1400,-9-4 0,4 5 885,1 1 1,-1 1 0,2 3 757,-3 4-1507,3 2 1,-5 4-532,6 2 1,-4 3-48,4 5 0,-1 2-112,5 2 0,0 4 45,0 5 1,0-1-247,0 1 1,0-1 158,0-4 1,2 2-203,2-5 0,3 3 137,5-3 1,1 0 156,-1-5 0,5-4 367,-1 0 0,6-5 139,-1 1 1,2-8 164,2-4 0,-2-4 86,-2-5 0,1 2 367,-5-6 0,-1 1-202,-3-5 0,-6 0 310,-3 0 1,-3 0-165,-1 1 0,-1 3-334,-3 0 1,-3 5-116,-6-5 0,0 6-302,-4-2 1,2 8-264,-6 0 0,6 7-173,-2-3 0,0 4-517,0 1 1,-1 1-63,2 4 1,3 1-929,1 7 0,-1 1 504,5 2 1,3-1-1582,0 6 2927,4 0 0,7 4 0,0-1 0</inkml:trace>
  <inkml:trace contextRef="#ctx0" brushRef="#br0">10545 17487 8467,'0'-12'454,"0"-5"57,0 1 0,0-1 413,0 5 1,0-1 2772,0 1-2314,0 0-866,-6-1 0,3 6-832,-5 3 1,1 10 174,-1 6 1,-3 2 2,3 7 0,-2-1-43,2 5 0,2 0-520,6 0 1,0-2 298,0-2 0,0 2-562,0-2 0,7-2 459,5 2 1,1-10 208,3 1 1,4-3 350,0-1 1,4-3 283,1-5 1,-1-5 297,1-3 0,-1-8-305,-4 0 1,2-6 213,-5 1 1,-2-1 35,-7 1 1,-2-2 402,-6 2 0,0-1-389,0 2 0,-6 0-242,-2 4 0,-7 2-555,-2-3 0,-5 8-384,2 1 0,-2 5-707,1-1 0,-3 2 540,4 2 0,-6 6-1358,1 2 2109,-3 9 0,14 2 0,-3 6 0</inkml:trace>
  <inkml:trace contextRef="#ctx0" brushRef="#br0">10954 17537 8436,'-12'0'-535,"-1"0"1806,1 0 944,-1 0-442,6 0 225,-4 0-1425,10 0 0,-3 0-255,8 0 1,3 0-140,5 0 0,1-1-162,-1-4 0,5 4-75,-1-3 0,6-2 180,-1 2 1,-2 0-776,2 4 0,-2 0-153,2 0 1,1-4-518,-6 0 1,1 0-576,-5 4-492,1 0 1190,-1 0 1200,-5 0 0,-1 0 0,-6 0 0,-6 0 0,-2 0 0,1-6-101,-1-2 0,-1 1 101,-3-1 0,-5 1 460,1-1 0,-1-3 795,5 2 0,4 0-176,-1 0 0,3-2 420,-3 3 0,0 1-6,5-1-478,-6 5-880,8-2 0,-3 6-17,5 3 0,0 4-195,0 9 1,0-2-62,0 6 1,0 0-378,0 3 0,0 1-64,0 0 0,0 4-755,0 0 1,0 4-280,0-4 0,0 1 772,0-1 0,0-3 841,0 3 0,5-3 0,2-1 0</inkml:trace>
  <inkml:trace contextRef="#ctx0" brushRef="#br0">11351 17500 8436,'4'-25'393,"0"0"1,4 4 610,-3 1 1,3 5 2845,-4-2-1875,6 3-451,-3 2-1162,-1 5 1,0 7-465,-6 8 1,0 5 106,0 3 0,0 3-57,0 6 1,0 0-111,0 0 1,0 0-496,0 0 1,0-1-750,0 1 0,0-3 392,0 3 1,-4-7-178,0 7 1,0-7 289,4 2 0,0-5-21,0 2 0,0-3 922,0-2 0,5-5 0,2-1 0</inkml:trace>
  <inkml:trace contextRef="#ctx0" brushRef="#br0">11636 17475 8436,'0'-17'273,"0"1"1,0-1 459,0 5 0,0-1 2384,0 1-1445,0 0-586,6 5-955,-5 1 1,5 12-409,-6 2 0,0 4 66,0 5 0,-2 2-157,-2 6 0,1 0 250,-5 0 0,4 0-265,-4-1 1,5 1-452,-1 0 1,2 0 208,2 0 1,0-5 334,0 1 0,6-7 221,2-2 0,7-1 385,2-7 0,5 0 9,-1-4 0,6-7 257,2-5 1,0-6-206,-4-7 1,0 1 207,0-1 0,-6 0 629,-3 0 1,-2-4-512,-1 0 0,-7 2 134,-1 6 0,-4-1-271,-1 5 1,-6-3-251,-2 3 0,-4 1-318,-5 3 0,3 2-307,-2 3 1,-3-2-197,-2 6 0,3 0-614,1 4 1,0 0-128,0 0 1,-4 6 462,5 2 1,-1 3-911,5 1 1,-1 5 488,1-1 0,5 6 1204,3-1 0,-3 3 0,0 0 0</inkml:trace>
  <inkml:trace contextRef="#ctx0" brushRef="#br0">11984 17400 8436,'0'-19'461,"0"3"0,0 2 704,0 1 1,0 1 672,0 0 1,0-1-5,0 1-845,0 5-875,0 1-457,0 6 1,-5 7 169,1 6 1,-4 1-118,4 6 0,-4 1 96,4 4 0,-1-1-259,5 1 1,0 0-77,0 0 1,0-4 178,0-1 1,2-5 131,2 2 0,3-3 267,5-2 1,1-4 386,-1 1 0,6-7-9,3 3 0,3-10 231,5-3 0,-2-8-98,1-5 0,-1-2 336,-3-2 0,-3 0 34,0 0 0,-6 0-385,2 0 1,-8-3 109,-1-1 1,-5 0-219,1 4 0,-4 6-208,-4 2 1,-3 3-355,-5 2 0,-6 4-507,-3-1 0,-3 7-374,-5-3 0,0 5-1426,-9 5 1,4 3 766,-7 8 1665,2 4 0,2 4 0,0 1 0</inkml:trace>
  <inkml:trace contextRef="#ctx0" brushRef="#br0">769 18542 18141,'0'-7'-4065,"0"0"3458,0 3 0,0 1 341,0-5 0,0 3 336,0-3 1,0 4 50,0-4 0,0 4 74,0-5 1,0 5 39,0-4 1,0 0-268,0-5 1,0 5 1059,0 0-397,0-1 0,0-3-115,0 0 0,2 3 51,2 1 0,-3 4 198,3-4-353,-2 5 205,-2-8-729,0 10 1,0-4 520,0 10 1,0 1-457,0 7 1,0 5-220,0 2 0,0 4-45,0 1 0,-5 4-97,1 0 1,-5 1 120,0-1 1,2-2 81,-1 6 0,4-5 291,-4 1 0,1-7-322,-1-1 1,1-6 361,3 1 1,2-2-92,-2-1 541,3-7-550,1 0 1,5-7 645,3-4 1,4 3-69,0-7 0,2 3-153,2-3 1,-1-2-147,6 3 0,-4 1-174,3-1 1,0 1 236,0-1 1,4 1-292,-4 3 1,0 2-462,0-2 1,-3 3-281,4 1 1,-6 0-1437,1 0 2012,-2 0 0,-2 0 1,1 0-1</inkml:trace>
  <inkml:trace contextRef="#ctx0" brushRef="#br0">1253 18393 16836,'0'-9'-3117,"0"1"2933,0 5 0,0-4 797,0 3-48,0 3-87,0-10 1,0 8 352,0-5-543,0 5 1,0-4 109,0 3 361,0 3-45,0-5-402,0 1-477,0 3-81,0-3 238,0 5 0,0 5-53,0 4 1,0-2 79,0 1 1,0 4-199,0 5 1,-1 1 45,-4-2 0,4 2-64,-3 3 1,3 2 130,1-2 0,-5 1-67,1-1 1,0 1 74,4-6 0,-1 5 50,-3-5 0,2 5-77,-2-4 58,3-1 1,1-3-128,0-1 13,0-5 111,0 4-23,0-10 1,1 5 190,3-6 1,-1 0 294,5 0 0,1-2-12,3-2 0,0 3-49,1-3 0,-1-2 105,1 2 0,0-4 10,4 4 1,-3-2-122,2 2 0,-2 1-166,-2-5-78,6 5 1,-4-6-1381,3 4-34,-4 1 465,0 4 1,-5-4-557,0 0 441,-5 0 962,3 4 0,-8 0-105,-2 0 1,1 0-66,-5 0 1,4 0 155,-4 0 1,4 0 4,-5 0 1,5-1 821,-4-4 0,4 4-278,-5-3 940,7 3-1006,-9-5-425,9 5 1,-5-5-89,3 6 180,3 0 1,-5 1 6,6 4 1,0 2-370,0 5 0,0 0-610,0 1 1,0-1 449,0 1 0,0 3-511,0 1 1,0 5 145,0-2 0,5 0-9,-1 0 0,0-3-165,-4 3 1,0-3 136,0 4 0,0-6 458,0 1 0,0-2 257,0-1 1,5-1 0,2 0-1</inkml:trace>
  <inkml:trace contextRef="#ctx0" brushRef="#br0">1985 18368 12197,'0'-13'-2036,"0"5"2087,0 0 1,0 4 304,0-4 1,0 3 322,0-3 0,0 4 322,0-4 247,0 5-723,0-8-736,0 10 141,0-5 252,-6 6 0,5 7 3,-3 5 0,-2 2-69,2 7 0,-5 1-207,0 7 0,2-2-6,-1 6 0,4-1-102,-4 1 1,5 2 42,-1-6 0,2 4-168,2-4 0,0 0-544,0-5 0,6-3 329,2 0 1,7-5-592,2 5 0,5-6 1137,-1 2 0,2-4 1,2 0-1</inkml:trace>
  <inkml:trace contextRef="#ctx0" brushRef="#br0">6066 18244 8540,'-7'-6'429,"2"-1"0,1-5-64,0 0 0,-1 3 1217,5 1-541,0 5-407,0-2-472,0 5 1,6 0-161,2 0 1,3 5 58,2 4 1,0 6-236,4 1 0,-3 6 50,2-1 1,2 2 112,-1 2 0,-1 4-400,-3 0 0,-5 4 114,0-4 1,-5 4 34,1-4 1,-3 4 175,-1-4 0,-5 0-18,-3-4 1,-5-2 10,-3-2 1,1-2 10,-6-2 1,4-8-29,-3 4 1,5-5 38,-2 0 1,0-1-234,5-3 1,-3-2-115,7 2 1,1-3-115,-2-1 0,7-1 532,-2-3 0,2-3 0,2-5 0</inkml:trace>
  <inkml:trace contextRef="#ctx0" brushRef="#br0">6389 18417 8500,'-7'0'1499,"1"-5"-735,6 4-475,0-5 0,6 6-89,2 0 0,3 1-120,2 4 1,-1-3-9,0 7 1,5-1-286,-1 4 0,1-3-292,-5-1 1,5 0 323,-1 4 1,1-3-513,-5-1 0,-3-1-302,-1 1-2,0 3 997,5-4 0,-1 6 0,0-1 0</inkml:trace>
  <inkml:trace contextRef="#ctx0" brushRef="#br0">6624 18380 8500,'0'-12'-251,"0"-1"1,-1 2 2508,-3 3-832,3-3-759,-5 10-411,1-5 1,2 12-1,-5 2 0,-1 9-109,-3 3 1,-1 4-177,1 0 0,0 5-338,-1 0 0,-3 4 290,-1-4 1,5 4-326,3-4 1,1 0-20,-4-4 0,5-6-128,3-2 1,2-3-49,2-2 1,0 1-822,0-1 1418,0-5 0,6 4 0,1-4 0</inkml:trace>
  <inkml:trace contextRef="#ctx0" brushRef="#br0">8274 18380 8529,'-12'-1'201,"0"-3"0,3 2 1014,1-2-570,5 3 1,-6-1 287,4-2 0,0 3 616,1-3-446,2 2-920,-3 2 0,6-4-6,3 0 0,3 0-137,6 4 1,-1 0-66,1 0 1,-1-4-305,0 0 1,5 0-90,-1 4 0,1 0-576,-5 0 0,1 0-1770,-1 0 1955,1 0 1,-1 0-1166,0 0 1974,-5 0 0,4 5 0,-4 2 0</inkml:trace>
  <inkml:trace contextRef="#ctx0" brushRef="#br0">8212 18591 8529,'0'-7'2203,"2"2"-1349,2 5 0,-1-4-281,5-1 0,-4-3-473,4 4 0,1-1-260,3 0 1,2 4-341,2-3 1,-2-2 194,3 2 1,-4 0 304,0 4 0,-1 11 0,1 3 0</inkml:trace>
  <inkml:trace contextRef="#ctx0" brushRef="#br0">26014 10654 11693,'-1'-13'-887,"-3"1"0,2 4 566,-2-1 680,3 1 1,-1-3-32,-2 3 1,3 1 467,-3 3-322,2 2 32,2-9-767,0 10 455,0-5 1,-1 6-175,-3 0 1,2 2 66,-2 2 1,-1-1-18,1 5 0,-6 2 53,2 6 1,-3-1-63,-2 6 0,1-2 27,-1 2 0,-2 2 35,3-2 0,-3 2-169,6 2 1,0 0 82,1 0 1,2 0-148,6-1 0,1 1 132,4 0 1,1-6-81,7-2 1,5-1 69,2-3 1,9 1 6,4-10 0,-1 0 176,1-4 0,0-3-115,4-5 0,2-2 200,2-10 1,-3-3-103,-1-5 0,-1 1 172,-7-2 0,2-1-133,-6 1 1,-3-4 173,-9 4 1,-2 0-136,-3 4 0,2 1-94,-6-1 1,-2 1-186,-6 4 1,-4-2 169,-8 5 1,0 1-292,-4 3 1,-1 2 113,-4 3 1,-1-2-509,-3 6 0,-1 0 268,-3 4 0,-3 5-573,3 4 0,-3 2 141,-1 1 0,-1 7-54,1 6 0,6 1 37,2 8 535,2-1 1,3 4-1,-1 0 1</inkml:trace>
  <inkml:trace contextRef="#ctx0" brushRef="#br0">26113 11584 8521,'0'-13'-413,"0"1"973,0 0 1,-4 3-39,0 1 0,-1 4 3,0-4 1,3 4-110,-7-5 1,5 6-105,-4-1 1,4 3 28,-4 1-376,-1 0 0,-3 10-148,-1 2 0,1 5 215,0-1 0,-1 5-168,1 8 0,4-2 43,-1 6 1,1 0-55,-4 5 0,3-1 118,1 0 1,5-1-160,-1-3 0,4-1 141,4-3 0,3-7 44,6 2 1,5-8 242,2-4 0,8-5-158,1-7 1,5-2 257,-1-2 1,4-4-84,5-8 1,1-8 4,2-5 0,2-4-194,-6 4 1,-4-5 318,-3 1 1,-8-3-54,-1-1 1,-6 1-38,-7 3 1,-5-2-110,-3 6 1,-4-4-167,-4 4 1,-8 5-200,-9 3 0,-2 6 130,-2-2 0,-4 5-537,0 3 0,-6 4 452,2 5 1,-2 1-397,-3 3 0,-3 9-193,0 8 1,-1 2-462,5 2 1,-4 6-645,-1 7 1826,1 4 0,2 8 0,-2 0 0,-4-1 0,-4 1 0</inkml:trace>
  <inkml:trace contextRef="#ctx0" brushRef="#br0">26014 12688 8426,'6'-7'51,"-5"0"333,3 3 472,-3-3-306,5 0 1,-5 0 569,3 3-810,-2 3 168,-2-5-353,-6 6 0,-1 6 45,-5 2 1,0 3-1,-1 3-131,1 2-19,-1 3 0,2 6 0,2 0-346,0 0 243,1 5 0,0-2 0,1 3-408,2 0 368,0-2 1,5 0-60,0 0 1,6-2 179,2-6 0,5-3 1,3-6 44,5 0 0,4-5 178,4-3 1,-2-2-223,6-2 242,0-11 0,5 1-73,-1-10 0,-1-5 1,-2-4 356,-1 1-337,-5 2 1,-2-3-1,-7-1 485,-1-2-468,-1 5 1,-10-4-1,-3 6 148,-3 1-278,-1-1 1,-7 1 115,-5 4 0,-6 2-390,-7 5 1,0 2 148,0 3 1,-8 3-483,0 5 0,-5 1 0,3 3-1525,-5 4 1552,2 3 1,-5 7 0,6 4-1839,-1 6 1295,7 4 824,0 5 0,1 0 0,-2 0 0</inkml:trace>
  <inkml:trace contextRef="#ctx0" brushRef="#br0">26076 13878 8384,'7'-12'35,"3"-1"0,-5 1 370,2 0-190,-4-1 1,6 1 469,-4-1 1,3 1-148,-4 0 1,0 3 179,-4 1-320,0 5-339,0-2 0,-1 5 1,-3 1 13,-5 3 0,-3 5 47,-5 7 0,4-1 49,-4 6 1,-2 1 162,-2 7-352,-2-3 0,3 6 0,2-5 50,1 2 0,3 4-115,-3-4 0,5 4 38,4-4 0,2 0-276,6-4 237,0 0 1,3-2-1,4-3 59,5-8 0,9-1-3,-1-7 1,5 0 57,4-4 0,-1-5 242,5-3-244,-6-9 1,8 2 0,-5-6 208,2-1 1,-5-5-103,2-2 0,-7 0 202,-1 4 1,-6-4 140,2 0-389,-9 0 1,-2 4 0,-6 0 84,0 1 1,-7 3 64,-6 0-531,1 6 1,-10-3 174,5 6 0,-5 5-483,2 3 1,-8 2 0,-1 2-900,1 0 0,2 0 718,2 0 0,-3 7 783,-2 6 0,3-1 0,-4 6 0</inkml:trace>
  <inkml:trace contextRef="#ctx0" brushRef="#br0">26014 16321 8394,'0'-12'-1169,"0"0"1797,0-1 1,0 1-143,0-1 1,0 1 67,0 0 0,4 3 409,0 1 75,0 0-719,-4-5 1,5 5 284,-1 0-468,0 5 1,-3-2-195,3 5 0,-2 5 139,2 3 0,-3 8-192,-1 0 0,0 6-89,0-1 0,-1 6-143,-3 2 0,1 6-168,-5-2 0,5-3 42,-1-1 0,-2-3-145,2-1 0,-4 3 88,4-4 0,-2 3-99,2-11 1,3 5-568,-3-5 1192,2 1 0,2-10 0,0-2 0,0-5 0</inkml:trace>
  <inkml:trace contextRef="#ctx0" brushRef="#br0">26126 16371 8394,'7'-18'77,"4"3"179,-3-6 1,2 6 42,-2-1 0,1 2 116,-4 1 0,4 2 547,0 3-431,-4 3-322,6 5-164,-10 0 1,9 2-136,-6 7 1,4-1 160,-3 8 1,0 4-252,-1 0 0,-2 4-7,2 1 1,-3-1-222,-1 1 0,4 0 168,0 0 0,1 1-57,-5 3 0,1-7 141,3 3 1,3-9 5,5 1 0,1-9 360,-1-4 0,2-2-110,3-2 1,0-6 386,4-2 0,3-9 3,-4-3 1,-2-2 179,-1 1 1,-5-7-253,-4 4 1,-1-4 93,-3 3 1,-2 0-149,2 1 1,-8-1-118,-5 0 0,-2 0-295,-1 0 0,-2 6 125,-2 3 1,1 2-651,-6 1 0,0 7-122,-4 1 0,1 4-1242,-1 1 1410,0 6 1,0 0 0,0 8-2350,1 3 2876,4 2 0,-3 11 0,4 2 0</inkml:trace>
  <inkml:trace contextRef="#ctx0" brushRef="#br0">25580 10802 8426,'-18'-5'-101,"4"-2"-215,5 0 281,0-4 0,-3 8 1315,-1-5-243,7 5-502,-5-8-129,9 10-393,-3-5 1,6 6 65,3 0 0,3 2 148,5 2 1,5-3-159,0 3 0,3-1 87,-3 1 1,5-2-148,-2 2 1,4 1 13,1 0 0,-5-1 43,1-4 0,-6 4-10,2 0 1,-3 0-246,-2-4 59,-5 0 1,-3 4 99,-8 0 0,-6 0-125,-10-4 1,-7 5 85,-10-1 1,-6 0 90,-2-4 1,-2 4 17,2 0 0,-4 0 142,4-4 1,2 0-115,2 0 1,8 0 115,4 0 369,8 0-391,3 0 1,14 0 41,8 0 1,6 0-66,15 0 0,2-1-62,10-3 0,2 2 8,2-2 0,3 1 1,6-1 1,4 2-22,0-7 1,-6 5-11,-7-4 0,-4 5-6,-4-1 0,-8-1 88,-8 0-167,-9-4 1,-8 7 105,-8-2 0,-10 3-425,-7 1 0,-1 0 140,-7 0 0,0 0-3,-4 0 1,-1 0 149,1 0 1,1 4-1,3 0 0,3 0 36,5-4 1,0 4-164,0 1 243,6-1-151,7-4 168,6 0 0,12 0-94,2 0 1,9 0 130,3 0 1,4 0-167,0 0 0,1-2-2,0-2 1,-2 1-233,-2-5 273,3 5 0,-11-2-900,4 5 596,-9 0 1,-4 0-364,-8 0 0,-4 1-71,-9 3 757,-2 3 0,-6 11 0,0 1 0</inkml:trace>
  <inkml:trace contextRef="#ctx0" brushRef="#br0">2469 18442 12166,'0'-7'2491,"0"2"-2340,0-1 277,0 5-273,0-5 184,0 6 9,0 0 0,0 6-317,0 2 1,0 3-73,0 2 1,-4 0-261,-1 4 248,1 2 1,4 2 0,-1 0-108,-3 1 1,2 0-387,-2-2 1,3 4 223,1-3 0,-4-2-414,0 1 0,-1-3 9,5 4 1,-4-6-261,0 1 0,0-2 236,4-1 0,0-1-558,0 0 1309,0 1 0,0-1 0,0 1 0</inkml:trace>
  <inkml:trace contextRef="#ctx0" brushRef="#br0">2704 18529 8583,'0'-12'3505,"0"-1"-1934,0 1 344,0 5-1459,0 1 1,-1 6-172,-3 0 0,2 6-138,-2 2 1,3 3 36,1 2 0,-1 3-196,-4 1 0,4 3 31,-3-3 1,3 5-277,1-1 1,0-2-197,0 2 0,0-6-335,0 1 0,1 2 301,3-1 0,3-1-178,5-3 0,1-5 253,-1 0 0,5-5 225,-1 1 0,6-4-5,-1-4 1,-2-3 151,2-5 0,-2-2 448,2-3 1,-3-2 70,-6-6 1,1 5 418,-1-1 0,-1-2-137,-3-2 1,2-3 487,-6 8 0,-1-3-30,-7 3 1,1-2-540,-5 5 0,-1 1-165,-3 3 0,-2 2-217,-2 3 1,1-2-218,-6 6 1,4 0-160,-3 4 0,5 1-419,-2 4 1,-1 1-117,2 7 1,-1 1-881,5 2 1,-1-1-864,1 6 1,1-4 710,2 3 0,4 1-1207,5 4 2852,0-6 0,5 4 0,2-3 0</inkml:trace>
  <inkml:trace contextRef="#ctx0" brushRef="#br0">3188 18492 8583,'-5'-13'3275,"-2"1"-2210,-6 0 0,1 5-257,0 3 1,3 2-458,1 2 1,1 6-366,-1 2 0,-2 3 161,6 1 1,-1 6-84,0 3 1,4 1-581,-3-1 1,4 2 426,4-2 0,3-2-594,5 2 0,2-6 236,3 2 0,2-5 113,6-4 0,0-2 324,-1-6 1,5-2 312,0-2 1,2-3-140,-2-5 1,-2-6 120,6-3 1,-7-2 386,-1-2 0,-3-4 43,-9 0 1,2 3 449,-7 1 1,-2 7-467,-2-6 1,-8 7-169,-5 0 1,-2 8-400,-1 1 0,-2 1-387,-2-2 124,-4 4 1,-3 5-1,1 1-790,1 3 1,0 3-213,-3 6 1,-1 0 532,0 4 1,0 2-3270,0 6 3869,1 0 0,-1 5 0,0 2 0</inkml:trace>
  <inkml:trace contextRef="#ctx0" brushRef="#br0">4156 18616 7888,'-13'0'-764,"5"0"2681,0 0-251,0-6-103,-5 5-127,1-4-503,-1-1 0,5 5 288,0-4-102,5 4-876,-2-4 1,6 3 17,3-2 1,3 3-229,5 1 0,1 0 84,-1 0 0,5-4 71,-1-1 1,5 0 57,-5 1 0,7 2-39,-3-2 0,2-1-440,-1 1 1,1-5-248,-5 5 0,0-1-329,0 1 1,-3 2 392,2-2 1,-2 1-705,-1-1 0,-5 3-905,0-3 851,-5 2 0,2 4 515,-5 2 0,0-1-76,0 5 1,-1-4 247,-3 4 1,1-5 486,-5 1 0,0 3 0,-5 0 0</inkml:trace>
  <inkml:trace contextRef="#ctx0" brushRef="#br0">4305 18529 8194,'0'-12'-522,"0"-1"0,-4 5 1121,-1 0 1,0-1 1127,1-3 1,1 1 474,-5 3 0,5-3-1164,-1 3 1,-2 1 1417,2-2-1342,0 7-1061,4-4 1,0 7-128,0 4 1,0 6-283,0 5 0,0 6 179,0-1 0,0 2-54,0 2 0,0 4-1383,0 0 1,1 4 590,4-4 1,-4 0-498,3-4 1,-1 4 332,1 0 1,1 0-46,4-5 0,0-3 425,-4 0 807,4-6 0,4 3 0,6-6 0</inkml:trace>
  <inkml:trace contextRef="#ctx0" brushRef="#br0">4987 18492 8134,'7'-6'589,"-2"-1"946,-5-5 262,0 0 820,0-1-719,0 1 752,0 5-976,0 1-1202,0 6 0,0 6 186,0 2 1,0 7-239,0 2 0,0 5-230,0-1 1,0 6-60,0 2 0,0 4-186,0-4 1,0 0 19,0-4 1,0 0-233,0 0 1,0-5-691,0 1 578,0-6 0,0 3-713,0-6-329,0 1-859,0-6 1161,0-2 1,0-3-1904,0 2 3022,6-3 0,1 5 0,5-6 0</inkml:trace>
  <inkml:trace contextRef="#ctx0" brushRef="#br0">7220 18442 8095,'-12'-12'641,"3"1"1008,1 3-700,5-3 0,-2 8-358,5-5 1,-2 5 657,-2-1-525,3-3-636,-5 5 51,6-3 0,-1 10 105,-3 4-120,2 2 1,-4 2 0,3 3-191,-1 0 1,-2 6-544,2-1 1,1 0 325,-5 3 0,1-3-529,-1 4 0,-2 0 67,6-5 0,-4 4-143,4 1 0,-1-2 275,5-2 0,0-3-132,0-6 0,2 0 745,2 1 0,3-6 0,5-2 0</inkml:trace>
  <inkml:trace contextRef="#ctx0" brushRef="#br0">7332 18405 8127,'4'-12'0,"0"-1"0,0 1 711,-4-1 1,0 1 147,0 0 0,1 3 1097,3 1-856,-2 5 97,3-2-927,-5 5 0,2 5-17,2 4 1,-3 3-127,3 5 0,-2-2 134,-2 5 1,1 1-304,3 4 0,-2 1-43,2 3 1,-1-3-186,1 3 0,-2-3 45,7-1 0,-5 0-155,4 0 0,0-2 115,5-2 0,-1-3 124,1-6 0,0-5 60,4-3 0,1-2 7,3-2 1,1-7 391,-6-6 0,5-5 19,-5-6 1,5-1 179,-4 0 1,-2 0-109,-7 0 0,2-4 262,-6 0 1,1 0-146,-1 5 1,-2 0-7,2 4 0,-8-4-75,-4 3 1,1-1-165,-2 2 0,-3 6-201,-5 6 1,0 1-181,0-1 1,2 2-389,-6 6 0,5 1-167,-5 4 0,4 1-836,-3 7 1,3 1 615,-4 2-2990,6 9 3753,-3 7 1,6 5 0,0 0-1</inkml:trace>
  <inkml:trace contextRef="#ctx0" brushRef="#br0">9540 18269 8427,'0'-13'1523,"-6"1"1,5 4-926,-3-1 0,1 7 437,-1-3-770,2-1 0,-4 4 140,1-2-213,4 3 0,-4 6-138,5 3 0,-5 3 77,1 2 1,0 3-218,4 1 1,0 4-525,0-5 1,0 6 327,0-1 1,0-2-382,0 2 1,0-2 206,0 2 1,0-2 22,0-2 1,0-4-49,0 4 1,0-3-164,0-2 1,0 1 91,0-1 1,1-4-258,4 0 809,-4-5 0,16 8 0,-4-4 0</inkml:trace>
  <inkml:trace contextRef="#ctx0" brushRef="#br0">9800 18318 8042,'0'-8'852,"0"0"1,-1 5 195,-3-1 30,2 2-770,-3 2 1,1 6-23,0 2 1,-2 3-259,2 2 1,1 3-25,-5 1 0,5 5-138,-1-2 1,3 0 190,1 0 0,0-4-124,0 0 1,1 2-102,3-1 1,-1-2-87,5-7 0,5 2 87,3-6 0,2 0 124,-1-4 1,0-1 203,4-4 0,3-1-121,-4-7 0,4-3 286,1-1 1,-5-5 103,1 1 0,-6 2 93,2-2 0,-5 2-113,-4-2 1,-1 2 40,-3 3 1,-2 2 221,2-3 1,-8 3-207,-5 2 0,-2 4-249,-1 0 0,-2 5 249,-2-1-585,2 2 0,-8 2 0,4 0-10,-1 0 0,2 0-349,-4 0 1,6 6 182,-1 2 1,-2 3-261,1 1 0,1 1-903,3-1 0,5 5 585,0-1 0,5 2-407,-1-1 0,8-3 1279,4 2 0,9 3 0,2 1 0</inkml:trace>
  <inkml:trace contextRef="#ctx0" brushRef="#br0">10346 18318 8396,'-7'-12'1808,"-2"4"-25,4-1-767,-4 7 1,6-8-534,-5 6 1,4 0-168,-5 4 1,5 1-207,-4 3 0,4-1-218,-4 5 1,1 5-16,-2 3 0,4 5 192,5-5 1,0 6-734,0-1 0,0-2 37,0 2 0,4-2-173,0 2 0,6-2 376,-2-2 0,7-8 131,2 4 1,-1-5 159,-3 0 1,0-2 215,4-6 1,-3 0 530,2 0 1,-3-6-372,-5-2 0,2-4 243,-6-5 1,4 2 78,-4-6 0,0 6 299,-4-1 0,0-2-285,0 1 1,0-3 66,0 3 1,-4 0-301,0 5 1,-4 0-41,4-1 1,-6 1-406,2-1 1,1 2 145,-1 3 0,-1 1-214,-3 3 0,-1 3-434,1-3 0,0 4-742,-1 4 1,1 3 287,-1 5 1,2 0-571,3 1 1,3 3 1624,5 1 0,0 5 0,0-3 0</inkml:trace>
  <inkml:trace contextRef="#ctx0" brushRef="#br0">10656 18306 8357,'0'-8'-159,"0"-1"-79,0 1 0,0 0 376,0 0 324,-5 5-1303,3-3 259,-3 6 367,5 0 252,0 0 302,0 6-171,0-5 235,0 10 182,0-9 118,0 3 1,0-4 363,0 4 370,0-4-302,0 4-185,0-5 1306,0 0-1603,5 0 191,-3-5-22,3 4-264,-5-5 119,0 6-327,0 0-231,0-5 5,0 3-285,-5-3 1,2 6 0,-5 3-12,5 3 0,-7 5-418,6 1 1,-4 1 245,4 2 0,-2-1-201,2 6 1,3-4 113,-3 3 1,2 0-41,2 0 0,0 2 187,0-5 0,2-1 81,2-3 0,-2-2-20,7-3 1,-1 2 127,4-6 0,1 0 226,-1-4 0,5-1-95,-1-4 0,1-3 150,-5-8 0,5 0 18,-1-4 0,1 3 120,-5-3 1,1 0-44,-1 0 0,-4-4 144,1 3 1,-7 4-90,3 0 1,-4-1-12,-1 2 0,-1-1-43,-4 5 0,1 1-5,-8 2 1,2 0-518,-6 5 1,-2-1-236,1 5 0,-3 0-508,3 0 1,-5 6 49,1 2 0,2 3-709,-2 2 0,6 0 1642,-1 4 0,2 2 0,1 6 0</inkml:trace>
  <inkml:trace contextRef="#ctx0" brushRef="#br0">11090 18393 8226,'-12'0'0,"4"0"261,-1 0 1,3-2 1096,-3-2-26,-2 3-441,4-5 1,0 5 431,3-3 21,-3 2-909,6-3 0,-3 5-129,8 0 0,3 0-164,5 0 0,1 0-33,-1 0 0,5-2-195,-1-2 0,6 3-110,-1-3 1,-2 2-357,2 2 0,-4-4 53,3 0 0,-3 0-434,3 4 1,-4-1-1411,0-3 1681,-2 2 1,-2-3-832,1 5 995,-6 0 0,-2-2-341,-5-2 502,0 3 271,-5-5 0,-2 6 215,-6 0 0,1-4 45,-1 0 0,1-2 887,0 2 0,3 2-473,1-7 0,1 5 2065,-1-4-947,-3 5-1045,4-8 1,-1 10 197,0-3-41,5 2-665,-3 2 1,6 2-152,0 2 0,0 3-473,0 5 1,0 5 380,0-1 0,0 5-1135,0-5 1,0 6 41,0-1 1,4 2-321,1 2 1,-1 1 546,-4 3 936,0-2 0,5 8 0,2-3 0</inkml:trace>
  <inkml:trace contextRef="#ctx0" brushRef="#br0">11860 18207 8259,'0'-13'0,"0"5"1869,0 0-619,0-1 1538,0 3-1124,0-5-1054,0 9 1,0-2-348,0 8 1,0 3-225,0 5 0,0 2-29,0 3 1,0-2-287,0 6 1,0-5-347,0 5 502,5-1 1,-4 0-1,4-2-1333,-4 0 1,-1-3 232,0 5 0,4-4-82,0 0 0,0-2 1302,-4-2 0,6 1 0,1-1 0</inkml:trace>
  <inkml:trace contextRef="#ctx0" brushRef="#br0">12095 18219 8259,'0'-12'914,"0"3"-501,0 1 0,0 4 563,0-4 213,0-1 302,0 3-1123,0 0 0,0 7-318,0 4 1,0 1 2,0 7 0,0 5-126,0 2 0,0 2-199,0-1 0,0 3 247,0-4 1,2 2-229,2-1 0,1 2-5,4-2 0,3-3-57,0-1 0,1-5 235,3-4 0,4 2 307,0-6 1,0-1 8,0-7 0,1-5 311,4-7 0,-2 1 248,-2-6 0,-3 4-343,-6-3 1,-4 0 336,1 0 1,-7-4-307,3 4 0,-4 0-107,-1 0 0,-6 5-185,-2-2 1,-4 3-171,-5 2 0,2-1-155,-6 1 1,-3 5-408,-5 3 0,-2-2-1277,2 2 0,-1 0 854,-3 4 1,-3 4-2390,3 0 3353,-3 6 0,5 3 0,0 6 0</inkml:trace>
  <inkml:trace contextRef="#ctx0" brushRef="#br0">8919 18790 8411,'-12'0'-287,"0"0"0,-1 0 468,1 0 1,4 0 535,-1 0-401,1 0 1,-4-5 316,-1 1-248,6 0 1,-2 3 150,5-3 421,-1 2 56,5-3-6,-5-1-451,4 5 67,-5-5-51,6 6 1,0 0 177,6 0-483,-5 0 1,10 0 195,-3 0 0,3 4-162,2 1 0,0-1 31,4-4 1,1 0-110,3 0 1,6 0 33,-2 0 0,4 0-71,0 0 1,1-2-162,3-2 1,4 1-154,1-5 1,0 5 69,8-1 0,-6-1-52,1 1 1,-1-5-68,1 5 1,-2 0-75,2 4 0,-3 0 87,-5 0 0,-2 0-17,-2 0 1,-3 0 156,3 0 0,-2 0 0,-3 0 0,3 0 8,2 0 0,-3 0-28,3 0 1,-2 0-22,2 0 1,-1 0 12,5 0 1,0 0 0,4 0 1,-1 0 26,-3 0 1,3 0-7,-3 0 0,1 0 47,0 0 1,-4 0 123,-5 0 1,4 0 92,0 0 0,1 0-66,-1 0 0,-3 0 17,3 0 0,-1 0-94,0 0 1,0 0 22,5 0 0,-1 0-73,1 0 1,4 0-129,0 0 0,1 0 104,3 0 1,-3-4-159,0 0 0,4-2-5,4 2 0,1 3 82,-2-3 0,-1 2-14,-2 2 1,-4 0 56,4 0 1,-4 0-8,-1 0 0,1 0 28,-1 0 1,0 0 11,0 0 1,2 0-15,2 0 0,-1-4 2,6 0 1,-1-4-50,5 4 1,-1-5 30,1 5 1,-2-4-126,-2 4 1,2-4 126,-2 3 1,0 1-5,0 4 1,-3 0 11,-6 0 0,4 0 5,1 0 1,-5 0 28,-4 0 0,0 0 156,4 0 1,0 0-3,1 0 0,-1 0-83,0 0 1,-1 0 149,-3 0 0,3-4-49,-3 0 0,-3-4 30,-1 4 0,-3-6-135,-1 2 1,-1 1-14,-4-1 1,-6 5 33,-6-1-296,-5 2-111,8-3 200,-10 3 1,4-3-716,-10 5 0,3 0-1331,-7 0 433,1 0 0,-8 5 361,-1 4 1,-1 2 1344,2 1 0,-4 6 0,-4 1 0</inkml:trace>
  <inkml:trace contextRef="#ctx0" brushRef="#br0">28644 9451 8438,'-18'-6'-171,"4"5"0,-2-10 0,6 4-857,2 0 1554,5-4 1,-2 8 23,5-5-99,0 5-344,0-2 0,1 5 0,3 0 11,4 0 0,3 0 18,2 0 1,5 0 86,2 0-149,4 0 0,6 0-55,3 0 1,13 0 0,3 0-9,2 0 1,9-6 42,6-2 1,-31 0 0,1-1-268,8-1 0,-1 0 1,-3 0-1,0 0 257,4 0 1,-1 0-69,-3 0 0,-1-1 0,-2-1 0,0 1 0,28-10 3,-6 4 0,-15 5-200,-11 4 1,-11 2 225,-5 6-489,-9 0 142,-2 0 1,-6 2 58,0 2 1,0 3-615,0 5 1128,0-5 0,-6 9 0,-1-2 0</inkml:trace>
  <inkml:trace contextRef="#ctx0" brushRef="#br0">31100 7764 8326,'0'-13'-384,"0"1"-376,0 0 733,0-1 0,0 5 0,0 0 842,0-2-337,0 5 42,0-6-161,0 4-52,0-6-146,-5 6-99,3 2-147,-3 5 0,3 0 1,0 1 48,-2 3 0,-5 7-282,5 6 312,0 5 0,-1-3 0,-2 6-205,0 0 136,1 0 0,5-1 6,-3 1 1,2-1 39,-2-4 1,3 2-1,2-4 31,3 2 1,-1-5 41,5 1-58,6-7 1,1-4 181,6-5 1,0 0-92,3 0 0,3-5 0,0-5 208,2-5 1,0-4 130,-4-6-197,0 0 0,-6 0-70,-2 0 1,-5 0 0,-2 1 71,-2-1 0,-5 4-61,1 1 1,-3 3 71,-1-4-296,-5 6 1,-2-3-1,-7 6 18,-3-1 1,4 2-423,-4 3 201,3-3 1,-2 10 0,-1-3-554,2 2 225,1 2 1,2 0 173,0 0 0,0 2 26,4 2 0,-1 3 1,4 5 394,3 0 0,0 6 0,2 2 0</inkml:trace>
  <inkml:trace contextRef="#ctx0" brushRef="#br0">31522 7466 8326,'0'-25'-168,"0"1"1,0 0 516,0 4 1,0-3 0,0 7 1160,0 1-1159,0 1 0,0 6 1,1 1 312,4 1-836,-4 2 1,4 7 207,-5 5 0,0 6 1,0 11-75,0 0 204,6 5 0,-5 2-322,3 5 1,-2 4 17,-2 0 1,0 5 0,0-5-220,0-1 157,0-1 1,0-1-149,0 4 0,-2-4-213,-2 4 1,3-5 267,-3-4 0,1 1 1,0-5-551,-1-1 563,0-2 1,0-7 279,0-2 0,0-3 0,4-2 0</inkml:trace>
  <inkml:trace contextRef="#ctx0" brushRef="#br0">31745 7689 8326,'13'-24'154,"-1"-1"1,1 4 0,-2 2 229,-3 1 0,3 3 70,-3 7 1,-1 2-114,1 6-449,-5 0 74,8 0 1,-10 10-1,4 3 44,-4 5-75,-1 3 0,0 4-228,0 0 1,-4 1 0,-2 1-572,-1 2 676,5 6 1,-9-8 0,4 5-976,0-2 910,-4-1 0,9-4 253,-2 0 0,-3 0 0,1 0 0</inkml:trace>
  <inkml:trace contextRef="#ctx0" brushRef="#br0">31795 7603 8326,'0'-20'-126,"-4"-2"0,0 6-126,1 1 856,2-5 1,1 7-225,0-4 1,1 7 0,3 3 264,4 2-489,9 1 0,1 4 0,4 0-214,-1 0 62,-1 0 0,1 5 0,-2 4-57,-1 2 0,1 1 16,-6 0-5,2 1 1,-10-1 0,4 1-155,-5-1 1,-3 0 113,-1 1 1,-1-1-200,-3 1 246,-3-6 0,-6 2-175,1-5 1,-2 5 58,-2-5 0,1 0 0,-5-3-358,2 3 1,0-2-768,2 2 1276,2-3 0,-4-1 0,6 0 0</inkml:trace>
  <inkml:trace contextRef="#ctx0" brushRef="#br0">29326 9575 8491,'0'-7'-652,"0"0"1769,0 3-651,0 2 1,0-5-124,0 3-176,0 3-385,0-5-235,0 6 368,0 0-50,0 6 1,0-3 120,0 5 1,0-4-472,0 4 387,0 1 1,0 3-220,0 0 0,0 1-13,0-1 1,0 1-323,0-1 652,0 0 0,0 6 0,0 2 0</inkml:trace>
  <inkml:trace contextRef="#ctx0" brushRef="#br0">29537 9562 8491,'0'-7'-1406,"2"-2"1678,2 5-98,-3-1-58,5 5 67,-6 0 31,0 0-58,0 6-23,0 1 0,1 5-96,3 1 0,-3-1-8,4 0 1,-4 1-32,-1-1 1,0-4 78,0 1 0,1-1-208,4 4 238,-4 1 200,10-1-219,-4 1 0,5-6 159,1-3 1,-1-3 43,0-1-216,1 0 0,-1 0 0,1-1 205,-1-3-184,0-3 1,1-4 157,-1 2 0,-3-2-102,-1 3 1,-4-3 3,4-1 1,-5-1-71,1 1 0,-3-1 0,1 1 19,2 0-54,-3-1-148,5 1 0,-10-1 8,0 1 0,-6 1 98,2 3 0,-3-2-191,-2 6 0,1 0 85,-1 4 0,-3 0-387,-1 0 1,-3 0 192,3 0 0,-4 5-495,5 4 1,-5 2 785,5 1 0,-1 6 0,5 1 0</inkml:trace>
  <inkml:trace contextRef="#ctx0" brushRef="#br0">28991 10455 8327,'-7'0'-358,"2"0"0,4-1 1618,-4-3-871,4 2 111,-4-3-393,5 5 0,0-2 312,0-2-228,0 3 1,1-6 171,3 3-317,3 2 0,5-3 19,1 5 0,-4 0-176,4 0 0,-4 0 0,8 0-168,-3 0 1,-2 0 163,1 0 1,-5 0-268,0 0 110,0 0-200,5 0 398,-1 0 0,-5 1 196,-3 3 0,-8-2-44,-4 2-29,-3 3 1,-7-6 105,-3 3 1,-1 2 0,0-2 45,1-1 1,1 4 1,-5-6-56,0 3 0,6-2 1,2-2 555,4 0-600,0 0 0,5 0 95,0 0-133,5 0 1,-1-5-146,8 1 1,3-1 39,5 1 1,2 1 47,2-5 1,0 5 0,4-1-312,2 2 0,-4-2 61,-1 0 0,-3 0-320,-2 4 372,0 0 1,-1 1-17,-2 3 537,2-2-187,-10 9 0,5-8-146,-6 5 0,-6-5-62,-2 1-2,2-3-138,-5 5-319,4-5 1,-4 6 522,3-3 0,3-3 0,5 5 0</inkml:trace>
  <inkml:trace contextRef="#ctx0" brushRef="#br0">31423 8744 8566,'0'-7'-523,"0"0"103,0 3 504,0 2 1,0-5 679,0 3-75,0 3-380,0-10 1,0 8 232,0-5-331,0 5 0,4-4 152,0 3-65,0 3-351,-4-5-36,0 6 97,0 0 1,4 2-166,0 2 127,1 3 0,-5 5-129,0 0 1,0 5 103,0 0 1,0 3 0,0-2-144,0 1 73,0-3 0,0 7 0,0-4-475,0 1 212,0 3 0,0-9 55,0 2 1,-2 2 0,-1-1-962,-1-2 1294,0-1 0,-1 4 0,-2 1 0</inkml:trace>
  <inkml:trace contextRef="#ctx0" brushRef="#br0">31646 8744 8566,'4'-9'0,"0"1"-501,6 5 727,-9-2 203,5 5 0,-2 1-36,0 3-286,0 3 0,-4 2 2,0-1 0,-4 4 0,0 5 12,1-2 0,-2-1-12,1-2-42,-6 6 1,9-4-1,-5 2-231,1-2 187,3-2 0,-3 5 0,5 0-380,0-2 296,0-2 1,1 0 22,3-1 1,3-5 260,6-3-104,-1-2 0,0-2 1,1 0 449,-1 0-403,6-6 1,-4-2-1,4-7 273,0-2 0,-5-5-128,4 2 0,-3 0 141,-2 0 1,-1-1-145,-3-4 0,2 2-49,-6 2 1,2-2-228,-2 2 0,-3 3 154,3 1-183,-8 4 1,2 0 0,-8 2-72,-4 3 1,0-2-435,-6 6 1,3 0-44,-4 4 0,-1 1-982,-7 4 725,3-4 0,-4 10-1535,5-3 2337,0 3 0,0 7 0,1 1 0</inkml:trace>
  <inkml:trace contextRef="#ctx0" brushRef="#br0">32130 8830 8230,'-4'-8'-446,"0"0"1,-2 5 436,2-1 663,3 3-209,-5-5-40,6 5-451,0-5 84,0 6 195,0 0-289,6 0 1,1 0 7,5 0 1,0 0-237,1 0 0,-1 0-26,1 0 1,-1 0-24,0 0-458,1 0 791,-1 0 0,6 0 0,1 0 0</inkml:trace>
  <inkml:trace contextRef="#ctx0" brushRef="#br0">32204 8731 8424,'-7'-12'405,"-2"-1"1398,5 1-1045,0 5-278,4 2-402,0-1 0,0 6-116,0 0 1,0 6 55,0 6 0,0 0 134,0 1-392,0-1 1,0 5 0,0 1-61,0 1 1,0-4-248,0 2 1,0 1-5,0-2 0,0 1-611,0-5 704,0 0 458,5 6 0,-4-4 0,5 4 0</inkml:trace>
  <inkml:trace contextRef="#ctx0" brushRef="#br0">32502 8669 8424,'7'-5'141,"3"-2"280,-6-6-181,0 7 1,1-4 1860,4 6-1658,-4 0 0,2 5-414,-3 3 1,-2 4-265,2 9 177,-3-3 0,-1 9-274,0-2 1,0 2-1,0 2 56,0 0 1,0 0-29,0-1 1,0 1-196,0 0 1,0-4-773,0-1 1271,0 1 0,-5 4 0,-2 0 0</inkml:trace>
  <inkml:trace contextRef="#ctx0" brushRef="#br0">31584 8496 12969,'-12'0'-1239,"-1"-5"1016,1 1 0,-1 0 791,1 4-289,0 0 1,-5 0 43,1 0 0,-2 2 0,1 3 32,-4 7 0,-2 2-96,-2 7 0,0-2-19,1 2 1,-1 4 30,0 0-294,0-1 1,2 7 0,2-7 61,4 1 1,4 0-693,0 0 433,1 0 1,4-1 0,1 1-1329,1 0 1264,2 0 0,5 0 0,4-1-523,3 1 1,4 0 777,5 0 1,8 0 0,6 0 0</inkml:trace>
  <inkml:trace contextRef="#ctx0" brushRef="#br0">32676 8458 13570,'4'-12'-2445,"0"0"2343,6-1 1,-8 2 0,5 2 790,-1 0 0,3 5-278,0-4 0,-2 5 78,1-1-383,0 8 0,3 4 0,-1 8 33,-2 0-310,0 6 1,1 2-1,-2 6 255,-2 2 1,3 1-295,-4 4 0,2 0 226,-2 0-302,-2 0 1,3 2 0,-5 1-159,0 1 1,0-1-80,0-7 0,-4 2-216,0-6 1,-6 4 87,2-4 292,-9 0 1,4-6-1,-5-2-433,0-5 807,-2-2 1,1 4-1,1 1 1</inkml:trace>
  <inkml:trace contextRef="#ctx0" brushRef="#br0">33048 8706 8602,'0'-12'434,"1"0"-434,3-1 351,-2 1 1,5 4-1,-3-1 0,-1 7 170,5-3 1,-4 4-592,4 1 0,-1 6-56,1 2-23,3 3 1,-4 3 0,6 1-422,-1 1 1,-1 5 4,-3-4 1,2 5 248,-6-2 1,5 0-277,-5 0 307,0-5 1,-4 3-1,0-4 285,0 3 0,5-4 0,2 5 0</inkml:trace>
  <inkml:trace contextRef="#ctx0" brushRef="#br0">33197 8719 8458,'-6'-13'0,"5"1"1023,-3 0-614,2 5 1,2 0 107,0 3-403,0 2 1,-4 2-277,0 9 0,-1 2 218,0 1 1,3 2-203,-7 2 25,1-2 1,0 10 0,0-5-184,-2 0 1,-1 5-207,-1-4 0,3-2-27,1-1 1,1 1-677,-1-2 806,-3 1 407,9-5 0,-9 6 0,5 1 0</inkml:trace>
  <inkml:trace contextRef="#ctx0" brushRef="#br0">33333 8644 8458,'4'-12'0,"1"0"0,3-1 817,-4 1 1,1 4-219,0-1 1,-3 7 39,7-3-545,-7 4 1,4 2 0,-6 5-498,0 6 325,0 1 0,0 10 0,-2-4-484,-2 1 1,2 3 142,-7-2 1,5 2-230,-4 2 1,1 0-184,-1 0 493,-3-1 0,5 0 0,-3-2 338,0-1 0,7-1 0,-4 5 0</inkml:trace>
  <inkml:trace contextRef="#ctx0" brushRef="#br0">33482 8719 8458,'7'-13'-20,"-1"1"0,-6 0 1359,0-1-1376,0 6-36,0 2 0,0 6-209,0 3 244,0-2 0,0 13 0,0-3-72,0 2 0,0 4 118,0-1 1,0 3-125,0-3 0,0 3 175,0-3-133,0-1 1,0-3 0,0-1 403,0 1 0,0-5-35,0 0 0,1-5-58,3 1 0,3-3-130,5-1 190,6-5 0,-4-2 0,4-5 101,0-1 0,-4-5 43,2-2 1,-2-4 266,-2-1-414,1 1 0,-6 3-191,-3 0 0,-3 2 0,-2-3-206,-3 1 1,-5 6-70,-7-1 1,-3 7-232,-6 5 1,0 3-1321,0 1 1280,-5 0 443,4 5 0,-10 8 0,4 6 0</inkml:trace>
  <inkml:trace contextRef="#ctx0" brushRef="#br0">13745 8272 24986,'-7'0'0,"2"0"0,6 6-2661,3 2 1,3 5 1677,6 3 0,0 3 413,4 6 0,6 5 288,6 4 0,6 3 99,-2 4 1,4-1-87,4 6 0,-2-2-437,2 1 0,-2 2-16,-2-6 1,0 6 970,1-1 1,-7 2-278,-2 1 1,-4-6-45,-4-6 1,2-1-7,-2-7 1,-2-1 61,2-8 1,-5-3 216,5-9 0,-6 2-201,2-6 0,2-5 0,0-6 0</inkml:trace>
  <inkml:trace contextRef="#ctx0" brushRef="#br0">14403 8272 24336,'-6'-53'-4625,"-2"-1"0,2 6 3127,2 6 0,3 11 883,1 6 1,0 6-60,0 6 224,0 6 676,5 2 1,2 10 155,6 3 0,0 5-1000,4 3 1,2 9 1028,6 8 0,-4 9-184,-1 3 1,-3 9-412,4 4 1,-6 8 160,-7-31 0,0 0 0,6 34-246,-8-34 1,1 0 0,4 30-172,-3 1 1,3-6-199,-3-3 1,-2-4 51,-2 1 1,-3-9-80,-1-4 665,-11-2 0,6-3 0,-12 0 0,-2 1 0,-3 3 0</inkml:trace>
  <inkml:trace contextRef="#ctx0" brushRef="#br0">13733 9165 24336,'-25'-7'-1202,"0"-5"1,4 1-115,1-1 670,10-1 0,0 13 1147,15 0 0,7 6-703,9 6 0,8 1 165,4-1 0,3 0 52,1 1 1,1-1-260,4 1 0,0-5 394,4 0 1,2-4 139,-2 4 0,3-5 211,5 1 1,3-2-783,5-2 0,0-6 425,0-2 0,-29-2 0,1-2 0,1-1 0,-1 0 0</inkml:trace>
  <inkml:trace contextRef="#ctx0" brushRef="#br0">14936 8843 24006,'19'-41'-3239,"-2"-1"1,-5 2 2915,-3 7 1,-4 7-14,-5 5 0,-3 8 274,-5 0 1,-6 2 466,-11 7 1,-5 3 126,-3 9 0,-3 6-385,-1 10 0,-6 7-694,-2 2 1,2 10 231,2 6 1,2 8 268,20-25 0,1 2 0,-2 0 0,0 2-240,1 3 0,1 1 0,-3 1 0,0 0 286,2 4 0,1 1 0,1-1 0,0 0 0,-3 2 0,1 1 0,1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14093 9215 25017,'0'-8'-8893,"0"-1"7317,0 7 0,0-5 304,0 3 1268,0 2-50,0-3 0,1 5 2305,3 0-1464,-3 0 1,10-2-385,-2-2 1,-2 3 924,1-3 0,0 2-229,5 2 1,-1-1 118,0-3 0,1 2-13,-1-2 1,2 2-31,2-3 0,0 3-777,4-7 0,0 5-171,0-4 0,4 1-91,-4-1 0,8-3-112,1 3 0,0-3 211,-4-2 1,-1 1-190,1-1 0,-1 2 115,-4 3-97,-2-3 0,-7 8-60,-2-5-707,-4 5 123,-5-2-1722,0 5 1353,-5 0 376,3 0 288,-3 0 0,1 1 544,-1 3-1055,1-2 1846,4 3-3273,0-5 730,0 0 1028,6 0 0,-5 1 185,3 4 1,3-4 0,0 5 0</inkml:trace>
  <inkml:trace contextRef="#ctx0" brushRef="#br0">14936 15180 19380,'-7'0'746,"2"0"-619,5 0 653,0 0-248,-6 0 93,5 0-307,-5 0 169,6 0-106,0 0-151,6 0 1,-3-4-12,5 0 0,-4 0 149,4 4 0,0 0-232,5 0 1,-1-4 145,1 0 1,3-4-116,1 3 0,5 0 115,-1 1 1,2 1-139,2-5 0,-2 4 73,-2-5 0,2 7-258,-2-3 1,1 0-8,-1 1 1,1 0 102,-6 4 0,1-2-174,-5-2 0,1 3-12,-1-3 0,-4 2-168,1 2 1,-5 0 86,4 0 1,-4 0-717,4 0 172,-5 0-93,8 0 182,-9-5-1412,9 3 1594,-10-3 0,6 5-894,-3 0 295,-3 0 978,5 0 1,-6-6 0,0-1-1</inkml:trace>
  <inkml:trace contextRef="#ctx0" brushRef="#br0">14998 14957 20342,'0'-12'-4601,"0"-1"3972,0 1 0,-1 0 627,-3-1 128,2 1 0,-3-1 359,5 1 196,0 5 83,0-4-1404,0 10 655,0-5-195,0 6 714,0 0 1,0 6-549,0 2 0,0 3-13,0 1 0,0 5-134,0-1 0,-4 5 161,-1-4 1,-4 5 49,1-2 0,-2 0 142,2 0 1,-3 0 30,2 0 0,-2 2-433,-1-5 0,1 1 456,3-2 1,-2-2 31,6 3 0,-4-8 549,3 0-238,1-1-307,4 4-121,0-5-407,6 4 0,1-9 438,5 2 0,5 1-65,-1-1 0,1 2 66,-5-2 1,2-3-332,2 4 0,-2 1-58,3 3 0,1-2-249,-2 1 0,6 0 254,-1 4 1,-2 1-227,2-1 0,-5 2-504,5 3 0,-4-2-1502,3 5 2285,-5 1 0,14 9 0,-2 2 0</inkml:trace>
  <inkml:trace contextRef="#ctx0" brushRef="#br0">15804 11038 21335,'9'-7'-1070,"-2"2"-84,-2-1 1227,5 5 0,-7-6-969,5 3 1593,-5 2-289,2-3 0,-5 4-937,0-4 364,0 4-175,0-5-445,0 6-2867,0 0 3635,6 6 0,0 1 0,7 5 0</inkml:trace>
  <inkml:trace contextRef="#ctx0" brushRef="#br0">15842 13196 10648,'-13'-12'-224,"6"-1"0,2 5 943,5 0 0,1 4-647,3-5 0,3 7-10,6-3 1,10 4 0,3 1 0</inkml:trace>
  <inkml:trace contextRef="#ctx0" brushRef="#br0">11438 11584 27561,'0'-7'-9831,"0"1"8185,0 6 0,0-1 1058,0-3 0,-2 2 1277,-2-2-230,3 3-85,-5 1 1258,6 0-1470,0 0 945,6 0 1,-3 0 0,5 0 1,0 0-42,5 0 0,-1 0-401,0 0 1,1 0-14,-1 0 0,5 0 31,-1 0 0,6 0-674,-1 0 1,-2 0-13,2 0 1,1 0-7,7 0 0,-3 0-28,3 0 0,-1 0 52,1 0 0,-2 0-10,6 0 0,-5 0 13,1 0-27,-3 0 0,3 0 0,0 0 10,-2 0 1,-2 0-5,-4 0 0,1 4-178,-5 0 0,0 0-206,0-4 254,-3 6 0,4-5 0,-6 5-267,0-1 0,1-3 113,-1 2 1,1-3 225,-1-1 1,2 0 34,2 0 42,-2 0 1,4 0 0,-5 0 250,-1 0 1,4 0-13,1 0 0,0 0-49,-5 0 1,0 0 654,1 0-714,5 0 0,-5 0 0,5 0-93,0 0 0,-4 0-35,3 0 1,1 0 0,-2 0 0,5 0 31,-5 0-96,6 0 1,-8 0 0,4 0 29,0 0 1,-3 0-3,6 0 1,-5 4-278,5 0 217,-6 1 1,9-5 0,-5 0 228,0 0 1,5 0-125,-4 0 1,0 0 8,0 0 0,1 0-6,4 0 1,0 0 2,-1 0 1,-3 0 10,0 0 1,-1 0 193,5 0 1,-1-5 43,-4 1 1,4 0-171,-4 4 0,3 0-62,-3 0-1,4 0 0,-5-4 0,6 0 85,0 1 0,-1 2-91,1 1 1,-1-2 74,-4-2 1,4 3 14,-4-3-149,4 2 1,-1 1 0,-1-2 79,-1-1 1,0 0 6,3 4 0,0 0-134,-3 0 1,2 0-60,-2 0 0,-1-1 193,5-4 0,-7 4-89,7-3 0,-7 3-26,3 1 1,-5 0-60,5 0 1,-2 0-199,2 0 224,2 0 0,-8 0 0,6 0 49,1 0 1,0 0-70,-1 0 0,2 0-34,-2 0 0,2 0-141,2 0 176,-6 5 1,1-4-1,-5 4-66,1-4 0,2-1 135,-1 0 0,-7 1-244,2 3-292,-2-2 365,7 3 0,-3-5 177,3 0 1,-3 5-321,-2-1 0,2 0 260,2-4 1,-1 1 91,6 3-369,-6-2 291,3 3 0,-1-5 299,-1 0 0,2 2-141,-1 2 1,-2-3-185,6 3 0,-6-2 367,1-2 1,4 0-183,0 0 0,-2 0 9,-1 0 0,1 0 41,-2 0 1,5 0 6,-5 0 0,1 0-173,-5 0 133,1 0 1,-1 0 82,1 0-185,-7 0-401,0 0 344,-6 0-618,0 5-727,0-4 0,-1 9 1048,-4-6 1,4 6 0,-4-3-1</inkml:trace>
  <inkml:trace contextRef="#ctx0" brushRef="#br0">8126 10207 25882,'0'-8'-9831,"0"0"8087,0-2 1,1 4 1410,3 2 648,-3-3 1,5 5 2040,-6-7-2747,0 1 0,0 0-258,0 0-1979,0 5 2510,0-3 1,1 6 1081,3 0 1,3 6-857,6 2 0,-4 3-258,4 2 1,-4 4-1979,8 4 2218,2 3 1,-4 0 0,5 1-61,-2 0 1,2 0 52,-3 0 1,4 1-42,-5 3 1,1-5-511,-5 1 1,6 0-1,1-6 1</inkml:trace>
  <inkml:trace contextRef="#ctx0" brushRef="#br0">8473 10120 28303,'0'-12'-9508,"0"-2"5572,0-2 1338,0 2 1813,0-4 1,1 11 901,3 3 0,2 8-74,2 4 1,2 5-290,-6 3 1,4 2-1025,-4 3 1,0 6 1158,-4-2 1,5 3-235,-1-3 0,1-1-253,-1 1 485,3 5 0,2-3 1,-3 2-1668,0-3 1515,4-1 0,-3 5 0,5 2 0</inkml:trace>
  <inkml:trace contextRef="#ctx0" brushRef="#br0">8200 10430 27410,'0'-12'-4916,"0"0"1,1 1 453,3 2 5145,3 4 1,2 5 0,-1 0 294,2 0 1,1 5-1027,1 4 1,5 2-99,-1 1 0,5 0 159,-5 1-612,6 5 0,-2-5 0,4 5 1005,1 0 1,-4-4-162,0 3 0,-1-4 0,5 0 0</inkml:trace>
  <inkml:trace contextRef="#ctx0" brushRef="#br0">8746 10344 27213,'0'-18'-4784,"0"4"1,0-4 2969,0 0 0,0 8 719,0-2 903,0 8 1150,0-2 1,-2 16 0,0 4-2029,-2 4 0,-6 2 623,2 5 1,-2 1-739,2 3 0,-3-1 1972,2 5-884,-2 0 277,-1 10 0,-6-5 0,-1 5 1</inkml:trace>
  <inkml:trace contextRef="#ctx0" brushRef="#br0">8981 11633 24192,'-8'-1'-3289,"0"-3"2000,5 3 980,-8-11 0,6 10-508,-4-7-105,4 7-211,5-4 1024,0 12 1,11 1-1,3 5 1</inkml:trace>
  <inkml:trace contextRef="#ctx0" brushRef="#br0">19588 4725 23281,'0'-8'-3265,"0"0"1,-1 4 381,-3-5 1567,2 7 644,-3-4 463,5 6 1,0 1-45,0 4 0,0-3 88,0 7-1019,5-7 2054,2 9-287,5-4 0,-3 0-161,-1-3 0,-4 2-9,4-2 0,-3 4-280,3-4 1,-5 2 34,1-2 0,3-3 400,1 4 0,-1 0-164,1-1 0,2 0-203,6-4 1,-1 2 830,6 2-830,0-3 0,4 5 0,1-6 345,3 0 1,-2 0 66,6 0 1,-1 0 94,1 0 0,4 0-155,1 0-295,-1 0 1,6 0 0,-6 0-116,0 0 1,2 0-129,2 0 1,2 0 112,2 0 0,-1 0-121,-2 0 1,-2 0 37,5 0 0,-5 0 0,1 0 1,-2 0-28,-2 0 1,2 0 4,2 0 1,-2 0-2,2 0 1,-6 0 10,-2 0 1,0 0-68,4 0 0,-1 1-24,-3 3 0,3-2-22,-3 2 42,3-3 1,1 3 0,0 0-140,0-1 164,0-1 1,2-2-1,1 0 22,1 0 2,1 0 0,-1 0 0,0 0 6,-1 0 0,4-2 295,2-2 0,-3 3-161,-2-4 1,-2 0 94,-2 1 0,4 0-112,1 4 0,3 0-91,-4 0 0,1-4 42,-5-1 1,8 1-56,1 4 1,5-1 14,-6-3 0,4 2-7,0-2 1,1-1-46,0 1 0,-1-2-96,1 2 0,-1 3 157,1-4 1,0 0 81,-1 1 1,-3 0-98,-1 4 1,-5 0 6,2 0 1,0 0-20,0 0 0,-1 0-37,-4 0 1,2 0-11,2 0 0,2 0-35,2 0 0,2-2 66,-5-2 1,3 3-37,-4-3 0,5 2 53,-5 2 1,1 0 16,-5 0 1,-4 0-35,0 0 0,-1 0 0,1 0 0,-2 0-32,-2 0 1,-1 0 39,5 0 0,-1 0 62,1 0 1,1 0-130,-5 0 1,6-1 85,-2-3 1,-1 2 79,1-2 0,-6 3-39,2 1 0,-3 0-63,-1 0 1,0 0 7,0 0 1,-2 0-41,-2 0 1,2 0 42,-2 0 0,1 0-50,-1 0 0,1 0 15,-6 0 0,5 0-4,-5 0 0,5 0 49,-4 0 1,-1 0 20,-3 0 0,-1 0-51,0 0 0,1 4-207,-1 0 1,1 0 8,-1-4 1,0 2 70,1 2 1,-1-3-83,1 3 0,-1-2 163,1-2 1,0 0 14,4 0 0,-3 0 12,2 0-5,-2 0 0,-2 0 206,1 0-588,-6 0-177,-2 0 1,-5 1-1637,0 3 2041,-5-2 1,-8 14-1,-6-2 1</inkml:trace>
  <inkml:trace contextRef="#ctx0" brushRef="#br0">30815 11757 20436,'-7'-5'-5166,"-3"2"4892,6-5 0,-4 4-11,4-5 0,0 5 71,4-4-118,0 0 1,0-5-85,0 1 472,0 0 0,0-1-1218,0 1 1104,0 5 1,4-4 344,0 3-93,0-3 0,-2 2-296,2 1 684,-3 5-91,5-2-63,-6 5 0,0 1-388,0 3 0,0 5 90,0 7 0,0 1-266,0 7 74,0-2 0,-2 14 1,-1-3 159,-1 3 0,0 1-286,4 1 1,-1 4 32,-3 4 0,2 1-574,-2-2 1,3 2 515,1-6 1,0 1-49,0-5 1,0-5-105,0-3 1,4-7-212,0-2 0,0-3 10,-4 3 1,0-9-362,0 2 1048,-5-9 0,-2 7 0,-6-4 0</inkml:trace>
  <inkml:trace contextRef="#ctx0" brushRef="#br0">30418 12154 18737,'-12'-12'-2960,"-4"-1"2470,4 1 1,-3 1 596,7 3-101,2-3-149,1 9 68,5-3 0,1 6 114,3 3 0,4-1-594,9 5 0,-3 1 670,2 3-372,3 0 1,-1 5 0,3 0-447,-4-2 1,1-1 415,-2-2 1,5 2-86,-5 2 0,5-6-34,-4 2 436,5-2 0,-3 2 1,6 1-1</inkml:trace>
  <inkml:trace contextRef="#ctx0" brushRef="#br0">31051 12030 14658,'0'-12'-998,"0"-1"0,0 1 0,0 0 905,0-1 1,0 5 1626,0 0-1987,0 5 275,0-3 0,0 20 130,0 3 0,-6 12 192,-2-4 1,-7 9-222,-2 3 1,-5 2 534,1 6-254,-2-5 0,-2 4 0,0-4 19,1 2 1,-1 3-12,0-4 1,2-5-241,2-7 0,4-3 305,9-1-597,-3-6 1,10-1-1361,-4-5 825,10-1 1,2-5 249,5-3 644,0-2 0,1 3 0,-1 2 1</inkml:trace>
  <inkml:trace contextRef="#ctx0" brushRef="#br0">25295 5966 19375,'-6'-20'-4977,"5"2"4438,-3 6 1,2-2 734,2-2 0,0 6-398,0-2 458,0 7-370,0 0 1,0 6 192,0 3 1,2 7-807,2 6 0,-3 9 760,3-1 1,-2 8 33,-2 0 0,4 4-97,0 5 0,0 2-36,-4 5 1,0-3-197,0-1 1,1-3 130,3 3 1,-2-1-328,2 2 1,2-8 186,-2-5 0,0-4-59,-4 4 1,0-5 334,0 1 1,0-8 0,0-4 0</inkml:trace>
  <inkml:trace contextRef="#ctx0" brushRef="#br0">25121 6486 16735,'-8'-24'-2275,"-1"-1"0,7 1 2632,-3 4 0,4 2 180,1 5 1,0 1-225,0 0-90,0 5 0,1 1-157,4 6 1,1 2 5,7 2 0,-5 3-538,0 5 1,1 0 337,3 1 1,1 3-309,-1 1 0,0 4-305,1-5 1,-2 5 244,-3-5 0,3 5-153,-3-5 0,3 1-95,2-5 0,-1 1 584,1-1 1,3-5 263,1-3 1,5-2 0,-3-2-1</inkml:trace>
  <inkml:trace contextRef="#ctx0" brushRef="#br0">25530 6424 14649,'13'-12'-190,"-6"0"-182,-3-1 1,1 1 364,-1-1 845,0 1-260,-4 0-854,0 5 300,0 1 0,0 9-169,0 5 0,-1 2-191,-3 11 0,-3-4 297,-5 8 1,-1-3-227,1 7 0,-1 2 117,1-3 1,-2 7-455,-2-2 0,1 1 347,-6 0 0,6 0 309,-2-5 1,-2 5-1,0-2 1</inkml:trace>
  <inkml:trace contextRef="#ctx0" brushRef="#br0">26237 6561 16263,'11'-24'-910,"-2"4"0,0-2 296,-5 5 477,6 1 170,-3 3-233,0 6 316,-2 2 0,-5 6-330,0 3 1,0 3-45,0 6 1,0 3 115,0 1 0,0 5 90,0-2 1,0 4-218,0 1 1,-4-1-31,0 1 0,0 0-152,4 0 0,0-4-304,0-1 1,0-3 442,0 3 0,-1-4-20,-4 0 367,4-2 0,-4-2 0,5 1 0</inkml:trace>
  <inkml:trace contextRef="#ctx0" brushRef="#br0">26523 6313 16263,'4'-25'-1573,"0"0"1,0 0 887,-4 1 0,4 4 2528,0 4-956,0 7-124,-4 4-862,6 5 1,-3 7-149,5 5 1,-4 6-229,4 7 0,-5 4 456,1 0 1,-2 7-170,-2 1 0,0 1 25,0 8 0,0-5-184,0 5 0,-4-1-214,-1 5 1,-4-1 55,1 1 0,-2-2 86,2-2 1,1-5 166,3-8 0,2-2 7,-2-7 0,3-4 217,1-4 0,5-2 1,2-2-1</inkml:trace>
  <inkml:trace contextRef="#ctx0" brushRef="#br0">26696 6660 15282,'0'-18'-2633,"4"-1"2511,1-6 0,0 6 739,-1 2 90,-2 3-332,9 8 1,-10 1-248,3 10 1,2 3-266,-2 8 0,0 4-296,-4 4 0,0 3 444,0 2 0,-1-2-310,-4 6 1,3 4-20,-7 5 1,5-5 44,-4-4 1,5-1-589,-1 1 0,-1 1 136,0-5 1,1-1-16,4-8 753,0 4 1,0-10 0,0 4 0</inkml:trace>
  <inkml:trace contextRef="#ctx0" brushRef="#br0">26796 6672 14773,'-2'-24'-1357,"-2"-1"0,3 0 1254,-3 0 1,2 2 270,2 2 1,0-1 212,0 6 1,0-1-84,0 5 1,2-1 27,2 1 0,3 4 57,5-1 1,5 5-36,-1-4 1,6 5 11,-1-1 0,-2 8 25,2 4 0,-2 3-492,2 2 1,-3 1-58,-6 2 1,-4-2-157,1 2 0,-7 2 13,3-1 0,-4-1-64,-1-3 0,-1-1 41,-4 1 1,-2-2 114,-5-3 0,0 3 137,-1-3 0,-1-2 213,-2-2 0,2 1-324,-2 0 0,-2 0-69,1-1 0,1-2 465,3 2 0,-5 3 1,-1-1-1</inkml:trace>
  <inkml:trace contextRef="#ctx0" brushRef="#br0">31510 11224 11068,'0'-18'-1179,"0"4"947,0-2 1,0 6 11,0 2 328,0 0 206,0-5 1,-2 1 349,-2 0-408,3 5 0,-6-3-122,3 6 131,2 0 1,-5 4 42,3 0 0,-3 0-17,-5 0 0,4 5-254,-1 3 1,1 4-59,-4 0 31,5 0 1,-4 5-70,3-1 1,1 6 0,0-1-37,1 3 0,2-4-415,4 1 226,-5 0 1,3-1-128,-2 1 1,3-5 225,1 5 0,5-6 0,4 0-39,2-5 246,1 1 0,5-10 1,0 4 93,3-4 46,0-1 0,5-1-87,0-4 0,0-3 0,0-7 305,-1-2 1,0-5-44,-3 2 0,-2-4 667,-3 0-689,-7-1 0,6 0 7,-11 0 0,0 0 0,-4 1-318,0-1 1,-5 1-152,-4 4 1,-2 2-414,-1 5 506,-6 1 1,0 4 0,-3 1-138,5 1 1,-2 2-161,1 4 1,-3 4-863,3 0 672,1 6 1,3-2-356,1 9 1,1-2 905,3 6 0,-3-1 0,4 5 0</inkml:trace>
  <inkml:trace contextRef="#ctx0" brushRef="#br0">31820 10926 11688,'7'-24'-285,"4"-1"0,-4 1 0,4 4 1031,-3 3 1,3 5-303,-3 4 0,-1 2-25,1 6 0,-4 1-665,5 4 108,-6 1 0,2 12 1,-5 3-230,0 2 0,0 8 238,0 2 0,0 3 229,0 1 0,-5 0 19,-4 0-385,-2 6 1,-1 0 0,-1 2-249,1-3 1,0 0 247,-1 0 1,1-1-151,-1-4 0,5-4-61,0 0 53,5-11 0,-2 7 0,5-9-100,0-1 1,1-7 552,3-8 54,-3-2 0,16-2 0,-3 0 0</inkml:trace>
  <inkml:trace contextRef="#ctx0" brushRef="#br0">32031 11212 11743,'5'-25'-724,"-3"0"1,4 2 828,-1 2 1,-4 3 475,3 6 1,-3-1-1,1 2 724,2 3-953,-3 2-475,5 6 1,-6 7 124,0 6-386,0-1 1,-4 12-1,-2-4 161,-1 4 1,3 2-220,-4 3 0,4-3-15,-4 3 0,3-3-34,-3-1-58,5 0 1,-6 0 0,5-2-212,1-2 1,1 2 763,2-2 1,-5-3 0,-2 0-1</inkml:trace>
  <inkml:trace contextRef="#ctx0" brushRef="#br0">32043 11150 11743,'0'-18'-1488,"0"-1"991,0-6 802,0 5 1,0-2 0,1 6 315,4 1 1,-3 0-88,7-2-300,-7 9 1,9-7 0,-4 9 519,0-1-881,4 4 0,0-2 389,6 5 0,-1 4-344,-3 0 0,3 7 79,1 2 0,-1-1 0,-3 6-817,-1 0 631,1-4 1,-5 5 0,-1-4-199,-2 2 0,4-1 301,-5-3 1,0-1-104,-4 0 1,0 1-226,0-1 159,0-5 1,-6 3 101,-2-6 1,-4 4 9,-5-4 0,2 0-380,-6-4 223,1 0 0,-5 2 360,0 2 1,-5-3-1,-2 5 1</inkml:trace>
  <inkml:trace contextRef="#ctx0" brushRef="#br0">31485 10182 22057,'0'-12'-6021,"0"5"3631,0-4 2021,0 4 1,0-1 754,0 0 1,0 3-446,0-3 41,0 5 0,-2-2-589,-2 5 74,3 0 840,-10 0 0,5 1 0,-3 3 17,0 5 1,1 2 218,-4 1-373,-1 1 0,0 0 0,-3 2 259,0 2-338,-1 5 0,-1-3 0,-1 6 580,0 0-879,-5 0 1,11 0 63,-4-1 0,3 0 0,3-2-346,3-1 329,3-1 0,5-1-157,0-2 0,1-3 0,3-2-359,4 1 656,3-7 0,2 0 0,-1-6 955,1 0-693,4 0 1,-1-1 0,3-2 861,-1-1-768,-2-6 1,1 3 0,-1-5 572,0-1-496,-3 1 1,0 0 87,-1-1 1,-1 1-244,-2-1 0,0 1-284,-5 0 1,5-1-182,-5 1 1,1 1-88,-1 2-199,-2-2 1,5 6 329,-3-3 0,-1-2 0,5 5-238,1-2 441,2 4 1,2-7-1,1 6 245,2 1-182,-2 2 1,4 1-1,-4 0 52,2 0 1,-2 1 143,3 3-256,-4 3 1,-4 2 0,-1 0-337,2 5 83,-5-2 1,2 6 0,-4-5-201,1-1 0,0 5-118,-4-1 0,0 1 126,0-5 0,0 1-447,0-1 572,-6 0 0,1 1 1,-3-1 0,-3 1 0,2-2-479,-2-3-11,-1 3 735,0-4 1,0 1-655,4 0 1,3-4 793,5 5 0,-6-7 0,-1 4 0</inkml:trace>
  <inkml:trace contextRef="#ctx0" brushRef="#br0">31931 10232 15161,'2'-21'-380,"2"1"0,-1 4 919,5 0 0,-1 6 1032,1 2-819,3 5 1,-4-6-172,5 4 1,-3 3-320,-1 6 1,-4 3-1000,4 5 199,-5 1 1,7 4 30,-6 4 0,0 3 52,-4 0 1,4 1 0,0 0-1027,-1 0 811,-2 0 1,-5 1 0,-1 0-659,-2-1 225,4 2 0,-6-7 292,4 4 857,-4-4 0,2 3 0,-6-4 0</inkml:trace>
  <inkml:trace contextRef="#ctx0" brushRef="#br0">31807 10319 14022,'-12'-13'-744,"0"1"1,-1 0 1043,1-1-3,5 1 0,-3-1 0,6 1 347,1 0 1,2 3-349,1 1 1,5 0 167,4-5 1,7 1 273,5 0-679,2-1 0,8 5 0,2 0 416,3-2 1,2-1-223,4-1 1,-8-1-189,3 1 1,-8 1 484,0 2-921,-3-2 1,-2 10-621,-4-3-847,-7 2 1239,-8 2 1,-6 6 518,-3 2 0,-9 9 1,-6 2-1</inkml:trace>
  <inkml:trace contextRef="#ctx0" brushRef="#br0">30294 5234 15441,'0'-20'-2171,"0"4"1,-1 2 1341,-4 2 0,4-1-31,-3 1 526,-3 0 222,6-1 0,-6 6 405,3 3-73,2 3-890,-3 1 1755,5 0-1059,0 5 0,0 2 1,0 6 20,0-1 0,0 7-57,0 6 1,0 1-9,0 7-190,0 6 1,0 5 68,0 6 1,0 6 0,0 6 0,0 7 0,0-30 0,0 2-349,0 2 0,0 1 1,0 3-1,0 1 485,-1 1 0,2 1 0,1 1 1,0 0-1000,0-3 1,0-1 993,0-1 1,0 0 0,0 1-1,0 0 1,0-2 0,0 0 2,0 0 0,-1 1 0,-2-5 0,-2-1-102,-1-2 0,0-2 0,-2 0 0,-1 0 152,-1 1 0,0 0 1,-1 0-1,-2 0 81,0-2 1,-2 0-18,-12 27 1,-1-3 0,-2-5 102,-1-2 0,2-4-11,6-6 1,-1-2 34,5-11 0,5-6 824,4-6-760,5-4 757,-3-6 1,8-1-979,2-6 0,3-2 660,5-2 1,5-4-554,-1-9 0,5 4 21,-5-4 1,7-1-46,-3 2 0,4-5 19,0 5 0,1-1 65,0 5 1,1-5 287,3 0-357,-3 1 1,12 4 0,-1-1-187,7 1 1,4-1 176,2 1 0,6 1-227,6 3 1,-26 3 0,1 0 257,4 3 0,1 0-143,1 0 0,0 0 1,1 0-1,0 0 1,0-1-1,1 1-2,1 1 0,-1 0 0,2 0 0,-1 2-218,0 1 0,-1 0 0,-4-1 0,0 1 179,1 1 0,-1 2 0,-3-2 0,0 1-60,-3 0 0,0 0 1,33 7 0,-2-10 0,-1 4-37,-5-4 0,-7-1 42,-8 0 0,-5 0 18,2 0 0,-5 0-4,-4 0 72,-8-6 0,-3 1 0,-6-5 1440,-1 2 0,-5 1-1096,-2-1 0,-5-3-324,1 3 0,-1-1-540,1-3 0,-3 2 358,4-6 0,0-2-450,-1 1 1,2-6-2,-2-2 0,-1-5 0,5-8 1,0-4 520,5-4 0,3-3 261,1-5 1,3-4-496,-3-8 0,5 0 292,-12 29 1,1-1 0,0 2 0,0-2 1,-1-5 0,0-1 0,2 4 1,0 0 23,-2-3 1,0-1-21,2 2 1,0 0 0,0-1 0,1 0 0,-1-1 0,1-1 174,-1-1 0,0 1 0,1 6 1,-1 0-122,1-1 0,-1 1 1,7-27 17,-2 4 0,-3 10-150,-2 6 1,-5 10 61,-3-1 0,-4 8-139,-4 0 0,1 3 144,-5 1 1,-2 5-4,-6-1 1,2 4-12,-3-3 234,-2 5 1,5-3 0,-4 5-343,0 1 1,0-2-174,-2-2 1,-8-4-103,3-4 1,-2 4 138,2 4 1,-1 2 133,-3 2 0,-7 3 16,-5 1 1,-6 4-18,1-4 1,-9-6-246,-7-7 1,-1 0 452,28 13 0,0 0-115,0-1 1,-1 1 0,-2 7 0,-1 1 0,-2-2 0,-1 1-168,-3 2 0,-1 1 0,-1 1 0,-1 1-68,1 2 0,-1 0 1,2 0-1,0 1 220,2-1 0,1 0 1,-2 1-1,-1 0-31,0 1 1,1 0-1,0-1 1,0 0-208,4 1 0,0 1 0,0 0 0,2 0 173,1-1 1,1 0 0,0 3 0,0 0-6,0-1 0,-1 1 0,2 0 1,1 1-134,1 1 0,2-1 0,-28 13-560,15 0 504,2-6 0,6 4 0,1-2 297,3 3 0,3 0 0,5 1 0,0 0 0,0 0 0</inkml:trace>
  <inkml:trace contextRef="#ctx0" brushRef="#br0">31845 4353 24033,'-7'-19'-3083,"-3"1"1,6 6 1053,1-1 1372,2 1 1,1-1 207,0 1 1,0 4 545,0-1 0,1 1 97,3-4 1,-2 4 29,2-1 0,-1 7-867,1-3 1016,-3 4 211,10-5 1,-4 5 616,5-3-656,-5 3 0,4 2 67,-2 3-607,2 3 0,1 5-25,0 1-154,1-1 1,-5-1 3,0-3 0,-5 4 0,3-4-456,-1 3-53,-3 1 1,3 1 172,-5-1 1,-1 2 370,-3 2 1,-2-2 0,-4 1 405,2-5-277,5 1 1,-6-4 58,5 5 1,-1-3-116,5-1 0,6-1 54,2 1 1,5-3 185,3-5 0,3 0 917,6 0-1193,6 0 0,-4-1 0,6-3-144,2-4 0,-1 2 269,-1 2 0,-1-3 0,-3-1 1,-4 1 980,0-1-824,-1 5 0,-14-8 0,2 3-153,-1-3 0,-5-2-228,-2 1 1,-3-1-180,-1 1 1,-5 0 221,-3-1-94,2 1 0,-5-1 336,3 1 1,-5 1-1,-2 1-109,-1 2 1,-1 5 58,5-1 0,-5 3 47,1 1 0,-1 0 371,5 0 0,-1 1-34,1 3 0,0 3-140,-1 6 1,2-1-328,3 0 0,1 1-69,3-1 0,2 1-181,-2-1 1,7 0-174,1 1 0,6-1 82,-2 1 1,9-5 393,3 0 1,2-5-194,-1 1 447,8-3 0,-8-1 0,8 0 194,-3 0 1,-1 0 96,-1 0 0,-3 0 359,0 0-350,-6 0 1,1 2-317,-7 2 1,0-1-446,-4 5 1,-1 0-490,-4 5 1,-4-1 245,-1 0 1,-6-3 63,-1-1 279,0 0 1,-8 3-1,5-1 23,-1-2 0,-5-1 65,4 1 1,-3 2 83,3-6 1,-4 2 651,5-2 1,-1-3 0,9 5-357,0-6 1,5-2-1,-1-2-752,3-4 1,2-3 0,3-2 1,4 1-55,9 0 317,-3-6 1,9 0-1,-4-4 60,1 1 0,2 0-157,-6-3 0,1 2 40,-5-3 0,1 7-351,-1-7 697,-5 3 0,3-3 0,-6 0-102,-2 1 1,-2 4-337,-4 4 0,-4 2 121,-8 2 1,0 3-114,-4 1 140,-1 5 1,0-2 0,2 6 33,1 3 0,-3 3-424,5 6 1,-1-1 130,5 0 1,4 5-437,-1-1 854,7 7 0,2-4 1,7 6-1</inkml:trace>
  <inkml:trace contextRef="#ctx0" brushRef="#br0">32701 4316 26198,'-7'-19'-7122,"-3"1"5783,6 5 1497,0 7-720,4 0 1,1 6 507,3 0 1,-2 6-1597,2 2 1358,3 3 0,-5 1 1,5 2-946,-1 3 1,3-2 1189,0 5 1,-2-4-112,1 0 206,0 3 1,5-5 0,-1 4-1</inkml:trace>
  <inkml:trace contextRef="#ctx0" brushRef="#br0">32924 4341 21007,'-13'-13'-3103,"1"-2"2253,0 3 0,3-2-407,1 10 1616,-6 0 0,1 4 0,-5 1-102,0 3 1,3 3-338,-6 6 0,6 5-236,-2 2 0,3 2-900,2-1 959,0 2 1,1-3 0,1 4-655,2 1 839,5 0 1,-3 0 0,6 0 0</inkml:trace>
  <inkml:trace contextRef="#ctx0" brushRef="#br0">33036 4279 20749,'-7'-6'-2785,"-3"-1"1611,6-5 1,-2 4 287,2-1 508,3 7 0,-9-5 1154,6 3-404,0 2 0,4-5-612,0 3-860,0 3 1344,5-5 1,-2 6-1,5 0 347,2 0 0,2 0-210,5 0 1,-3 0 90,2 0 1,-2 2-168,-1 2-232,-1-3 1,0 9 0,1-5 50,-1 2 1,1 2 36,-1 3 1,-5 0-659,-3 1 1,-3-1-1031,-1 1 1066,0 5 0,0-5 0,0 4-312,0-3 0,-1 2 190,-3 1 1,2-1-357,-2-3 360,3-1 271,1 0 0,1 1-23,3-1 559,3-5 1,6-1 0,1-6 365,2 0 0,-1-2 743,6-2-1109,0 3 1,-1-9 0,1 5 17,1-2 1,-3 3-51,2-5 0,0-4 0,3-7 0</inkml:trace>
  <inkml:trace contextRef="#ctx0" brushRef="#br0">33395 4279 20363,'-19'-13'-3326,"1"2"3145,6 3 1,-5-2 1516,1 6-922,-1 0 0,5 4-402,-1 0 0,5 2 420,0 2-735,5 3 1,-3 5-1025,6 0 516,0 1 473,6-1 0,1-1 0,5-1 236,1-2 1,3-4-30,1 5 1,3-7 60,-3 2 1,1 2-109,-2-2 1,-2 2 336,3-2 1,-4-3 451,0 3 0,-1-1 687,1 1-266,-1-2-958,-5 9 0,3-9 30,-6 7-1080,0-1 499,-10 4 1,0-1 365,-7-2 1,2-3-33,3-1 266,-3-4 0,8 4 240,-5-5 1,1-1-126,-1-3 1,2 1-445,6-5 0,0 0 237,0-5 1,0 1 62,0-1 1,0-3-483,0-1 0,1-1-262,4 2 1,-3 2 109,7-2 1,-5 0-142,4 0 1,-4 6-1886,4-2 2700,-5 2 0,8 3 1,-4 2-1</inkml:trace>
  <inkml:trace contextRef="#ctx0" brushRef="#br0">31634 5531 15471,'-6'-6'-2044,"5"-1"737,-3 3 1,1 1 405,-1-5 529,2 5 1,-4-4 271,1 3 40,4 2 0,-6-5 82,3 3-228,3 3 1,-5-6 837,6 3-372,0 3 33,0-10 0,0 8 524,0-6-249,0 7-412,0-9 1,0 8 133,0-5-210,0 5 0,4-4 351,0 3 596,0 3 206,-4-10-1387,0 9 1,-1-3 284,-3 5 1,1 0-144,-5 0 0,0 0 360,-5 0 3,1 0 1,-5 0-75,1 0 1,-1 0-67,5 0 1,-5 4-86,1 0 0,-2 4 273,1-4 1,4 2-127,-4-2 1,-1-1-276,2 5 1,-2-1-36,1 1 1,2 2 28,-6-6 1,5 6-27,-5-2 0,2 1 26,-2 0 1,2 2-13,2-3 1,2 3 92,-6 1 0,2 1-98,-2-1 1,2-1-114,3-2 161,2 2 1,-8-5 0,5 7-57,2-1 0,-3 1 97,2-1 1,-1 3-39,5-2 0,-5 6-36,1-7 0,-1 3 31,5-2 1,3-1-136,1 1 0,0 0 51,-5 4 1,5-3-172,0 2 0,4 2 83,-5-1 1,7 3-82,-2-3 1,-2 4 175,2-5 1,0 5-40,4-5 1,0 5-36,0-4 0,0 3 1,0-3 131,0 5 1,0-7 0,0 4 31,0-1 1,0 3-163,0-5 0,0 2 125,0-1 0,0-2-128,0 6 159,0-6 0,0 3 1,0-6 49,0 1 0,4-1-34,0 0 24,6 1 1,-5-1-14,3 1 48,3-1 1,-5-4-1,4-1 113,-2-1 1,0 3-44,5 0 1,-1-3 32,0 3 1,1-5 108,-1 4 0,1-4 75,-1 5 0,5-7-22,-1 2 1,5-2 257,-5-2 0,5 0-305,-4 0 0,5 0 151,-2 0-306,-2 0 0,4-2 0,-4 0 36,1-2 1,1-2-176,0 2 0,2 1 110,-5-5 1,5 5-184,-1-1 75,-3-3 1,1 4-1,-4-4 21,2 2 1,1-5-8,-2 2 0,-2 1-86,2-1 0,0 4 0,0-5 1,-2 5 22,2-4 1,2 0-30,-1-5 1,-1 5-52,-3 0 1,3 0 8,1-5 0,1 2 95,-2 3 1,-2-3 7,3 3 0,-2-8 133,1 0 0,-2-1-146,3 5 1,-2 0 117,1-1 0,-2-1-102,3-2 0,-3 2-13,-2-2 1,0 2-2,1 1 0,-5 1-64,0 0 0,-1-1-39,1 1 1,2-1 37,-6 1 1,2 0 59,-2-1 1,-3 1-133,3-1 1,2 1 170,-2 0 0,4-5-119,-4 0 1,2 0-40,-2 0 1,-2 2 41,2-6 0,-3 2-37,-1-2 1,4-1 53,0 6 1,0-5-6,-4 4 1,0-5 38,0 2-21,0 2 0,0-2 0,0 5 59,0-1 0,-1-2-53,-3 1 0,3 4 50,-4-4 1,3 3 28,-2 2 0,1-1-11,-6 1 0,5-2-46,-4-2 0,1 6 78,-1-2 1,-3 2-197,3-2 0,-3 1 118,-2 2 1,-1 0-367,-2 5 0,1-2-28,-6 2 0,0 3-290,-3-4 0,-1 10 76,0 3 1,-7 4-344,-5 5 0,0 3 488,-5 9 261,4 3 0,-5 5 1,-1 0-1</inkml:trace>
  <inkml:trace contextRef="#ctx0" brushRef="#br0">22578 13444 23007,'-8'-8'-2347,"-1"0"1,6 3 133,-1-3 2199,3 5 0,-3-3 128,0 1 111,0 4 686,4-4-1531,0-1-56,0 5 1,1-5 948,3 6 1,3 0 365,5 0 1,6 0 88,3 0 0,2-4 485,2 0-839,6-6 0,0 7 0,6-5-149,1-1 138,4-2 1,-3 2 0,2 1 171,-2-2-457,-2 5 1,-7-2-630,-5 3 1,-5 2-48,-8-2 243,-5 8 1,-7 3 0,-7 6 0</inkml:trace>
  <inkml:trace contextRef="#ctx0" brushRef="#br0">22615 13680 19275,'-12'7'89,"-6"4"525,9-4-76,-2-1-313,11-6 0,3-2 1,4-8-341,5-4 1,10 2 158,3-5 1,1-2-549,8-2 0,-1-1-1649,4 2 2138,-5-4 0,3 5 1,-3-6-1</inkml:trace>
  <inkml:trace contextRef="#ctx0" brushRef="#br0">22876 13208 19013,'-6'-13'-1378,"-2"-4"0,2 3 1,1-2 998,-1 2 532,5 2 1,-5 3-1,8 3 1480,2 0-1010,3-4 1,6 9 0,4-3 960,4 2-1360,8 2 0,1 0-146,3 0 1,3 6-1,-4 2 914,-1 3-679,5 7 0,-11 1 0,0 6-808,-7 0 189,-5 5 1,-6-2-846,-3 5 0,-5-1 488,-7 1 1,-6 4 0,-11-1-214,0 4 0,-4 5 12,1-3 1,-7 0-887,2 0 1750,3-4 0,-5 8 0,6-6 0,2 0 0,1 4 0,1 3 0</inkml:trace>
  <inkml:trace contextRef="#ctx0" brushRef="#br0">24699 15242 14860,'0'-12'-4363,"1"0"4032,4-1 1,-4 5 393,3 0 0,-2 4 270,-2-5 0,0 5 202,0-4-475,0 5 0,-5-4 691,1 3-632,0 3 0,3-5 854,-3 6 177,2-5-783,-3 3-74,5-3 1,1 5 158,3 0 1,3-2-222,6-2 1,4 3 56,4-3 1,4 2-368,4 2 0,3-1 129,5-3 1,0 3-594,0-4 1,-4 4 491,0 1 1,-6 0-324,-3 0 0,-4 1-155,-8 4 1,-1-3-106,-3 7 0,-2-1 449,-6 4 1,-6 6 0,-1 1 0</inkml:trace>
  <inkml:trace contextRef="#ctx0" brushRef="#br0">24836 15317 15315,'-25'7'-276,"5"2"101,4-4 1,2-1 884,2-4-50,5 0 818,1 0-965,6 0 1,6-2-254,2-2 0,5-1-153,3-4 1,5-2-223,8 3 0,-3 1-71,3-1 1,3 0-593,1-5 0,-3 5-715,-1 0 1478,3 5 0,-6-14 0,4 4 1</inkml:trace>
  <inkml:trace contextRef="#ctx0" brushRef="#br0">25096 14883 15315,'0'-19'-3008,"0"-1"2858,0 4 1,0 6 841,0-2 0,0 6-134,0-2 0,6 5 509,2-1 0,4 4-409,5 4 0,-2-1-197,6 5 0,1 5-799,7 3 1,-3 6 602,3-1 1,-3 8-259,-1 4 0,-5-2-318,1 3 1,-10-1-560,2 4 0,-9 6-139,0 2 1,-10-1-316,-6 2 0,-7-1-1068,-10 5 2350,2-1 1,-8 6 0,3 2-1</inkml:trace>
  <inkml:trace contextRef="#ctx0" brushRef="#br0">30232 15032 15253,'-6'7'-1741,"5"-2"0,-5-4 1686,6 4 1,-1-4 134,-3 3 1,3-1 190,-4 1 27,4-3-343,1 10 1,0-8-16,0 5 1,0-3-435,0 3 558,0-5 0,1 6-2,4-5 1,-3 2 137,7-2 0,-1-3 203,4 3 1,5-2-15,-1-2 1,2-2 208,-1-2 0,1 2 149,2-7 1,2 1-141,-5-4 1,4-1 144,-5 1 0,2-5-198,-1 1 1,-5-1-250,1 5 0,-2-1-155,-7 1 0,0 0-301,-4-1 0,0 1-377,0-1 0,-10 7 350,-2 1 0,-8 4-83,4 1 1,-10 0-56,1 0 1,-3 10 189,4 2 1,-1 3-158,0-2 0,0 5 74,0 2 1,5 4 58,-1 0 0,6 3 34,-2 2 0,3 1-444,2 3 0,5-3 73,3-5 1,4 0-124,4 0 1,4-2 252,9-2 0,-2-5 337,6-7 0,-1 0 296,5-5 1,4 1 112,0-5 0,2-2 66,-3-2 0,-1 1 1,2-5 0,2-4 212,2-5 0,-2-1 29,-2 2 1,-3-2 471,-1-3-862,-1-2 0,-4 3 0,-4-3 93,-2 2 1,-6-2-469,1 2 0,-7 2-190,3-2 1,-4 10-262,-1-1 1,-6 3 295,-2 1 1,-3-1-92,-1 4 1,-2 1-31,-3 4 1,4 2-407,-4 2 1,3 3 71,2 5 1,-1-4 289,1 1 0,4-1 33,-1 4 0,7 1 207,-2-1 0,2 0-28,2 1 0,0-1-670,0 1 508,0-6 1,6 2 273,2-5 1,3 0 626,1-4 1,5 0 361,0 0 1,-1-1-294,-4-3 0,6-2 370,3-2 0,-3-7-212,-1 3 1,0-4-6,0 4 0,1 0-250,-2-1 0,-2 2-434,3 3 1,-8-2-81,0 6 0,-5 0-605,4 4-154,-5 0 0,6 1 359,-4 4 0,-1 1-581,-4 7 1,0 1 180,0 2 1,0-1 5,0 6 1,-2-2 213,-2 2 0,3 2 270,-3-2 0,2-3-135,2-1 1,2 0-2,2 0 1,-1-1 208,5-3 1,0-6 721,5-3 1,-1-3 447,0-1 0,5 0-154,-1 0 0,7-5-20,-3-3 0,4-5-171,0-3 1,0-2 51,-3-3 0,1-2-82,-6 2 1,1 2 286,-5-2-768,0 0 0,-3 2 1,-2 1-6,-2 0 0,-1 4-516,-4-2 0,-1 3-162,-3 5 1,-3-1-564,-6 4 933,1 1 0,0 4 0,-1 2-688,1 2 0,-5 3 422,1 5 1,-1 0-90,5 1 0,-1-1 78,1 1 284,0 5 1,3-5 0,2 4 108,2-3 1,1-2-84,4 0-72,0 1 1,1-2 172,3-3 1,3-2 724,6-6 1,3 0-62,1 0 1,1-2 351,-2-2 1,-1 1-43,6-5 1,-4 0-201,3-5 0,-3 1 28,3 0 1,-4-1-96,0 1 1,2 1-23,-1 3 0,-1-3-472,-3 2 1,-1 4-232,0 1 0,1 2-20,-1 2 0,-1 2-584,-3 2 1,-1-1-530,-3 5 1,-2 0 424,2 4 0,-3 5-212,-1 0 0,0-1-95,0-4 0,-4 5-173,0 0 1,-1-1 416,0-4 1,3 1 206,-7-1 571,7-5 0,-4 4 0,6-4 0</inkml:trace>
  <inkml:trace contextRef="#ctx0" brushRef="#br0">31460 15081 15253,'6'-12'-1384,"-4"4"1192,7-1 674,-7 1 1,5-3 191,-3 3-691,-2 2 0,3 8 141,-5 2 0,0 3-395,0 5 1,-1 2-102,-3 2 1,2 0-83,-2 4 1,1-3-18,-1 3 0,3-3 159,-3 4 0,2-5-149,2 5 1,2-6 140,2 2 0,3-4 201,5 0 1,1-2 317,-1-3 216,6-3 1,-3-5-1,6 0 185,1 0 1,1-1 145,2-3 0,-4-3 243,-1-5 0,-4-5-294,0 1 0,-6-5 120,-2 4 0,-5-3-377,1 3 1,-3-5-284,-1 1 0,-4 4-232,0 0 1,-6 2 33,2-2 0,-3 5-89,-1 0 0,-1-1-147,1 5 0,0 2-1080,-1 2 1020,1 3-812,-1 1 718,1 0 243,5 5 14,1 2 1,12 6-71,2-1 0,3-4 113,2 1 1,5-7 414,2 2 0,0-2 168,0-2 0,1 0-252,4 0 1,-2 0 310,-2 0 0,1-4-92,-6 0 0,5-6 185,-4 2 1,-1 1-63,-3-1 0,-2-1-145,-3-3 0,-1 4-360,-3-1-302,-3 1-46,-1-4 1,-2 5 0,-7 1-28,0 1 0,-2 3-446,-2-2 0,-3 4 316,-1 4 1,1 2-130,3 2 1,1 3 305,-1-3 1,6 3-363,3 2 411,-3-1 1,6 1 255,-3-1 1,3-4-514,1 1 0,5-5 421,3 4 0,3-5 993,2 1 1,1-3-273,2-1 1,-2 0 42,2 0 1,2 0-8,-1 0 0,4-5-38,-5-4 1,5 3 10,-5-3 1,5 5 35,-4-4 1,-1 4-426,-4-4 1,1 5 67,-1-1 0,1 2-548,-1 2 0,-4 0-110,1 0 0,-7 6-598,3 2 1,-4 4 279,-1 5 0,-1-2-43,-4 6 1,-1-5 235,-7 5 1,5-2 87,0 2 1,3-2-70,-3-2 0,5-2-83,-1 6 0,3-6-64,1 1 1,7-2 47,5-2 1,6 2 654,7 3 0,5-3 0,2 4 0</inkml:trace>
  <inkml:trace contextRef="#ctx0" brushRef="#br0">29227 6176 31655,'-18'0'-714,"6"-1"-634,-1-3 0,1 2 779,4-2 0,2 2-322,2-3 160,3 4 0,1-6-385,0 3 0,1 3 1245,3-3 0,-1-2-1526,5 2 1720,-5 0-525,8-2 1,-8 5 189,5-3 0,-4 2 621,4 2 1,1 0 246,3 0 0,5-4 322,-1 0 0,6 0-475,-1 4 1,6-4-35,2 0 1,0-2-620,-4 2 0,4 3 101,0-3 0,-1 2-97,-8 2 0,2 0-483,-5 0 1,-5 2-449,-3 2 223,-7 3 0,-2 10 0,-7 3 0</inkml:trace>
  <inkml:trace contextRef="#ctx0" brushRef="#br0">29128 6437 31390,'-13'-6'-3126,"2"-1"1814,3-5 1,-2 0 150,6-1 0,0 5 851,4 0 0,6 1 669,2-1 0,9-4-399,3 4 1,5-1 122,4 0 1,4-2-809,8 3 1,-1-3 601,6-1 1,-5-1 209,5 1 0,-6 1 1069,1 2-692,-8-2 1,3 5-1,-4-7 1</inkml:trace>
  <inkml:trace contextRef="#ctx0" brushRef="#br0">29587 6127 31170,'-13'-13'-3258,"1"1"0,0-2 1918,-1-2 1,1 2 1531,-1-3 0,2 4-44,3 0 1,-2 1-279,6-1 1,2 5-227,6 0 0,3 4 620,5-5 0,5 7-304,-1-2 1,10 4 408,-1 4 1,3 3-12,-4 5 0,-4 2-565,-4 2 1,-3 8-482,-5 5 0,-3 5-42,-5-1 0,-12 7 836,-9 1 0,-12 8-704,-8 0 1,16-24-1,-1 0 203,1 2 0,0 0 1,-3-2-1,0 1 259,1-2 0,0 1 1,0 2-1,0 1 1,2 1-1,1-1 1</inkml:trace>
  <inkml:trace contextRef="#ctx0" brushRef="#br0">32614 7925 18836,'5'-12'-5025,"-2"3"3971,5 1 1398,-5 5-362,8-8 0,-8 6 9,5-3 866,-5 2-810,2 1-65,-5 3-349,0-9 143,6 10 701,-5-5-845,5 6 905,-6 0-247,0 0 287,-6 0-300,5 0 173,-5 6 0,5-3 73,-3 5-778,2-5 1,-4 6 359,1-5-287,4 6 1,-6-4 23,3 2 1,3 3-117,-3-3 1,-2-1 93,2 1 0,-2 1 27,2 3 1,1 0 146,-5 1 1,5-1-28,-1 1 1,-1-1-17,1 0 1,-2 1 118,2-1 1,3 1-202,-4-1 1,0 0 254,1 1 1,-2-1-61,2 1-55,3-1 0,-5 0-56,6 1 1,0-5-112,0 0-127,0-5-5,0 8 161,0-10 0,2 5 123,2-6 0,-3 1 43,3 3 68,3-2 68,0 3 0,1-5 819,1 0 24,-7 0-69,9 0 35,-4-5-452,6 3-156,-1-9 1,-1 9-99,-3-7 1,3 5-103,-2-4 1,-2 5-127,1-1 0,-1-3-64,1-1 0,3 2 133,-3 2 0,-1-1-141,2 1 78,-1-6 0,4 3-175,1-5 0,-5 3 70,0 1 1,-1 4 102,1-4-166,3 0 166,-4-5 1,4 1-167,-2-1 359,-4 1-358,1 0 1,-5-1-74,3 1 0,-3 3-411,-1 1 290,0 0 1,0-4 54,0-1 1,0 5-187,0 0 215,0-1 1,0-3 9,0-1 1,0 5 65,0 0 0,-4 4 65,0-4 0,-4 3 26,4-3-119,-6 5 1,3-6 108,-5 5 1,-1-1-310,1 5 0,-2 0 84,-2 0 0,1 6-133,-6 2 0,4 3 623,-3 2 1,-1-1-1,-4 0 1</inkml:trace>
  <inkml:trace contextRef="#ctx0" brushRef="#br0">24637 17314 5734,'12'-13'0,"1"-1"0,-1-2 0,1 2 0,-1-2 0,1 2 0,-1 1 0,-1 5 0,-3 0 0,3 0 0,-4-5 0,6 1 0,-1-1 0,4 5 0,1 0 0,6 1 0,2-1 0,1-2 0,8 6 0,0-4 0,7 4 0,1-2 0,7 2 0,0 3-120,8-4 0,0 4 120,1 1 0,-7 0 0,-6 0 0,-6 4 0,-2 0 0,-8 2 0,-12-2 0,-6-3 0,-13 5 0,-2-6 0,-8 4 0,-9 0 0,-4 0 0,-4-4 0,-8 2 0,-8 2 0,-1-1 0,-3 5 0,0-4-33,-9 4 0,3-1 33,-7 1 0,7 3 0,-7-2 0,3 2 0,-3 1 0,0 0 0,0 1 0,7-1 0,5 1 0,17-6 0,12-3 0,12-3 0,6-1 0,11 0 0,7 0 0,14 0 0,4 0 0,9 0 0,-1-1 0,9-3 0,2 2-251,10-2 0,7-1 251,-32 3 0,0-1 0,0-1 0,1 0-98,1 2 0,0 0 1,-1-2-1,0 0 98,0 1 0,-1 2 0,31-4 0,-1 5 0,-16-4 0,-10 0 0,-19 0 0,-11 10 0,-22-1 0,-5 3 0,-8-1 241,-5-3 0,2-2-241,-7 2 0,1 1 358,-4 0 1,4-1-359,0-4 0,5 4 0,0 0 0,3 0 0,4-4 0,3 0 0,6 0 0,5-1 0,3-3 0,2 1 0,2-5 0,7-1 0,6-3 0,3-1 0,5 1 0,2-4 0,-2-1 0,2-1 0,2 2 0,-1 0 0,-4-4 0,-6 5 0,-6-2 0,-5 3 0,1 2 0,-4-5 0,-4 1 0,-3 3 0,-5 5 0,-1 0 0,1-5 0,0 2 0,-1 3 0,5 1 0,0 3 0,5 3 0,3-5 0,8 6 0,7 0 0,2 0 0,5 4 0,-1 0 0,2 6 0,2-2 0,0 5 0,-1 3 0,1-2 0,0 3 0,4-4 0,0 0 0,-4-1 0,-5 1 0,0-1 0,0 0 0,2-1 0,-5-2 0,-5 0 0,-3-4 0,-1 4 0,-1-7 0,-2 3 0,-5-5 0,-5 0 0,-2 0 0,-5 0 0,-1 0 0,1 0 0,-1 0 0,1 0 0,0 4 0,-1 0 0,-3 6 0,-1-2 0,-5-1 0,1 1 0,-2 5 0,-2 3 0,0 2 0,0-1 0,5-3 0,-1 2 0,6 2 0,-2-1 0,8 3 0,0-3 0,7 3 0,-2-3 0,2 5 0,2-3 0</inkml:trace>
  <inkml:trace contextRef="#ctx0" brushRef="#br0">25456 16842 8441,'-37'-12'-268,"1"0"216,3-1 1,-6 1 28,6-1 0,-6 2 21,6 3 1,-2-3 0,-3 3 1,2 1 5,3-1 0,2-2-22,2-7 0,3 4-36,-3-4 0,2-1 23,3 2 1,-5 3 29,0 5 0,-6 5 25,2-1 0,-12 12-21,-5 5 0,-8 12-21,0-1 0,-2 11-171,29-17 0,0 1 0,-1 2 0,2 1 172,-2 2 1,2 1 0,3 0-1,1 0-45,-23 25 37,13-1 1,1 5 0,16 1-81,7 2 0,7-4-200,14 5 262,10 0 0,-3-25 0,2-1 0,4-1 0,2 0 20,2-2 1,2-2 0,1 0 0,1-3 8,0 0 0,2-2 21,1-3 0,2-1 0,0-1 0,3-1 1,1-3-1,2-1 22,-1-2 0,1-1 0,2-1 0,1-2 56,1-1 1,1-2-41,2 1 0,0-2 1,3-2-1,0-2 1,2 0-1,0-1 29,-2-3 0,-1-1 0,2 1 0,1-1-1042,-3-3 1,-1-1 984,-1-1 0,0-2 0,1-1 1,-1-2-1,-3-1 0,-1-1-5,0 1 0,-2-1 0,-1-2 0,-1-1-704,-2 0 0,-1-1 676,-3-1 0,1-1 0,0-1 0,0-1 0,-4-1 0,-1 0-155,-4 0 0,0 0 0,18-26 66,-11-4 1,-3 5-6,-5-5 0,-11 5-21,-6 0 0,-8 2 133,-8 1 1,-9 0-77,-16 1 1,-2 1 53,-15 2 0,22 24 0,-2 3 313,-4 1 0,-2 3 0,-4-3 1,-2 1-269,-3 2 0,-1 1 0,3 0 1,-2 1 155,-2 2 0,-1 1 1,0-1-1,0 1-129,-2 4 0,0 0 0,-3-1 0,-1 0 18,-6 4 1,0 2 0,2-1-1,0 1 7,-4 2 0,0 2 0,1 3 0,1 1-190,-2 2 0,0 2 1,2 3-1,0 0 140,-1 0 1,2 1 0,4 2 0,1 0-22,0 0 1,1 0-1,4 0 1,2 1-13,3 1 0,2 0 0,3-1 0,2 2-75,3 0 1,2 1 0,-19 18 16,9 2 1,11-1-42,10 2 1,8 2 148,9 5 0,6-2-185,6 3 1,7-2 40,14 10 0,4 4 105,-13-29 0,2 0 0,1 1 1,3-2-29,2 0 1,2-2-1,2-1 1,2-1 16,1-1 0,1 0 0,2-2 0,2-2 18,1-2 0,1-1 0,-2 0 1,0-1 22,-1-6 1,0-1 0,4-1 0,1 0 31,1-4 1,1-2 0,6-1-1,2-1 10,2 0 0,0-2 1,-1-3-1,0-2-16,-1-1 1,0-2 0,-3-1-1,1-2-19,2-2 0,0-1 0,-2 1 0,0 0-13,0 0 0,0-1 0,-5-2 0,-1-1-125,-4 0 1,-1-1 0,0-1 0,-1-1 94,2-1 0,-1-1 0,1-3 0,-1 0-16,-3-3 0,-2 0 0,0 0 0,-1-1-18,-5 1 0,-3 0 0,-1-3 0,-2-1-76,-2-1 0,-3-2 0,0-1 0,-2-1 52,-1 0 1,-3 1-1,-1 1 1,-2-1-8,-5 0 0,-1 0 0,-1 0 0,-1 0-29,-1-3 0,-2 1 1,-11-32-9,-9 3 0,-13 8 79,12 31 0,-2 1 1,-5 0-1,-3 1 41,-2-1 1,-2 2 0,-5 1 0,-2 2 0,-4-1 1,-1 3 0,-3 1 0,-1 3-12,-2-1 0,0 3 0,-2 1 0,-1 3 49,-2 0 1,-2 1-1,-5 3 1,-2 2-7,21 1 0,-2 0 0,1 2 0,-3 1 0,1 1 1,-1 2-146,1 0 0,1 2 1,-1 0-1,-1 2 1,-1 0-1,1 1 133,-3 3 0,0 0 1,1 1-1,-1 1 1,0 0-1,0 1-18,3 0 0,0 0 1,0 1-1,2 0 1,1 0-1,2 1-148,-16 9 1,4 2 0,4-1 0,3 1 116,5 0 0,1 2 1,5 0-1,2 1 10,5-3 1,4 2 0,4-1 0,4 2-190,0 31 108,9 6 0,20-1 0,0-31 0,4 0 81,4-1 0,3 0 0,4 2 0,1 1 0,5 1 0,0 0 0,-1 0 0,-1 1 0</inkml:trace>
  <inkml:trace contextRef="#ctx0" brushRef="#br0">18099 11162 22361,'-8'-11'-4710,"0"1"3311,-2 2 1433,5 0 14,-6-4 368,9-1-698,-3 1 167,5-1 0,1 5-234,3 0 0,3 5 1172,6-1 0,5 1 47,2-1 0,4 3-299,0-4 0,7 0 287,2 1 1,-1-2-312,1 2 0,0 1 366,4-5 1,-4 5-202,0-1 1,-1-1-197,1 1 1,-4-1-677,-8 5 0,-2 0-315,-3 0 151,-7 0 0,0 0 0,-13 2-420,-4 2 694,-9-3 1,-6 10-214,-6-2 1,-10 2 159,2 1 1,-8 0 180,-1 1 0,-1-1 31,2 1 0,-3-5 170,2 0 1,-2 1-120,-2 3 1,7-5-104,6-3 1,6-3 429,6-1-299,11 0 1,4-5-811,14-3 0,9-2 670,8 2 0,7-3-6,6 2 1,3 4-46,4 1 0,2-2-214,2 2 0,4 0-119,-4 4 1,-2 0 148,-2 0 0,-8 0 1,-4 1-1209,-3 3 1691,-1 3 0,-11 2-2614,-6-1 237,-5 0 1844,-9 5 0,0-1 0,-7 0 0</inkml:trace>
  <inkml:trace contextRef="#ctx0" brushRef="#br0">18335 10864 22286,'0'-19'-5408,"0"4"4696,0 3 1,0 6 977,0-6 1,6-1 522,2 1 1,4-3 266,5 6 0,2 3-10,6-3 1,4 5-378,0-4 1,4 5-447,-4-1 1,4 8 281,-4 4 1,-2 5-747,-6 3 1,-8 4 1,-9 4 0,-6 5-421,-6 0 0,-10 9 251,-11-5 1,-9 5-162,0-5 1,-8 3-165,-4 1 0,0 3 60,-3-3 1,3 3 39,4-7 0,1-2-285,8-2 919,2 2 0,6-6 0,3 6 0,7 0 0,9-2 0,7-1 0</inkml:trace>
  <inkml:trace contextRef="#ctx0" brushRef="#br0">18348 8657 19579,'-13'-6'-1610,"1"-2"1,-5-2 914,1 2 0,-2-2 1322,1 6 0,2-4-128,-6 4 0,6 0 220,-1 4 0,-2 0-112,1 0 0,1 0 129,3 0-308,1 0-134,5 0 0,1 1-416,6 3 1,11-2 211,6 2 1,6 1-299,6-1 0,3 1 93,5-5 1,5-2-392,-1-2 0,6 1 232,-2-5 0,-3 1-119,-5-1 1,-1-2-7,-7 6 0,2-4 325,-6 4 235,-3-6-402,-15 3 0,-3-1-302,-8 0 0,-7 4 220,-5-5 0,-1 7 333,5-3 0,-1 0-481,1 1 1029,-1-6-518,7 9-20,0-10 0,7 9 216,4-2 0,3 4 524,8 4 0,0 3-412,4 6 1,-5-4-278,2 4 1,1-4-72,-2 8 0,1-2-18,-5 2 0,-1-4-296,-2 4 0,0 1-300,-5-2 0,5 6-602,-5-1 0,0 7 989,-4 1 0,-6 5 1,0-2-1</inkml:trace>
  <inkml:trace contextRef="#ctx0" brushRef="#br0">19079 14585 9067,'0'-7'446,"0"0"44,0 3-224,0 3 1,0-6 91,0 3-167,0 2 0,-1-4 584,-3 1-270,3 4 479,-5-4-6,6-1-74,0 5-399,0-5-304,0 1 288,0 3-294,0-3-271,0 5 0,0 5-70,0 4 1,1 2-16,4 1 1,-3 2 82,7 2 1,-7 4-102,2 4 1,3 3 113,2 1 0,-2 0-182,1 5 0,-4-1 210,4 1 0,-4 1-27,5-5 1,-5 4 54,4-4 0,-5-1-46,1-7 0,-3 1-54,-1-6 96,6 6 0,-5-8 147,5-2 309,-6-6-112,0-6 1,0-6 90,0-2-240,0-3 0,0-3-24,0-2 1,0 2 19,0-3 1,4 4 91,0 0 0,0 1-14,-4-1 1,1 1 4,4 0 1,-4-5 195,3 1-250,3-1 0,-4 5 186,5-1-328,-5 1 1,4 5 0,-5 1 0,3 1 0,4 4-122,0-4 1,2 4 45,1 1 1,0 1-293,1 4 196,-1 1 0,2 7 1,1-1-253,2 1 0,-1-1 158,-3 0 1,-1 2-169,0 3 1,1-3 127,-1 2 134,1-2 1,-1-2 0,0 1 55,1-1 0,-5-4-10,0 1 0,-3-7 334,3 2-293,-5-2 644,2-2 0,-4 0 129,4 0 1,-4-6-186,3-2-286,-3-3 1,-1-1 0,0-2 333,0-3-295,0 4 0,2-10 0,1 6-2,1-3 1,0 0-254,-4-5 0,4 3 40,0-3 1,2 4-427,-2-4 148,-3 1 1,6 6-8,-3-3 1,-2-1-74,2 5 1,-3 1-199,-1 4 0,0 3-190,0 1-177,0 5-709,0-2 657,0 5 1,-1 0-1449,-3 0 1316,2 5 1,-3 2 1004,5 6 1,-6-1 0,-1 0 0</inkml:trace>
  <inkml:trace contextRef="#ctx0" brushRef="#br0">20022 14833 8359,'0'-8'-164,"0"0"435,0 5 0,0-4 332,0 3-290,0 3 278,-5-5-330,3 0 264,-3 5-405,5-4 0,0 3 373,0-2-12,-6 3 120,5-5-49,-5 6 1,1 0 157,4 0-345,-5 0 44,6 0-250,0 0 0,6 0 0,2 0-237,3 0 80,1 0 1,6 0 0,3-1-210,2-3 24,2 2 0,1-5 0,2 5 72,1-2 0,-2-5-273,-6 5 296,2 0 0,-9 0 1,3 0-545,-3 1 54,-8 2-312,6 1 85,-11-6-319,4 5-671,-5-5 1056,0 6 0,-5 0 739,-3 0 0,-3 6 0,-2 1 0</inkml:trace>
  <inkml:trace contextRef="#ctx0" brushRef="#br0">20159 14697 8359,'0'-13'283,"0"1"55,0 0 1,-4 3 564,-1 1 312,1 0-124,4-5 579,0 1-579,0 0-114,0-1-1038,0 6 148,6 7 1,-5 7-167,3 6 0,-1 0 0,0 4 295,1 4-292,0 2 1,-4 2 0,0 1-1284,0 3 852,0-3 1,0 4-1,0-5-1652,0 0 1734,0 0 1,0 0-541,0-1 1,0 1-11,0 0 975,0 0 0,6 0 0,1-1 0</inkml:trace>
  <inkml:trace contextRef="#ctx0" brushRef="#br0">20891 14598 8232,'0'-9'207,"0"1"1,0 0 803,0-5-824,0 6 1,0-4 350,0 3 1,0 1-110,0-1 0,0 4 584,0-4-561,0 5 1,0-4 144,0 3-291,0 2-259,0-3 104,0 5 1,-2 5 23,-2 4 1,3 2-1,-5 3-49,1 2-138,3-2 1,-7 9 0,3-2-117,-1 2 15,5-3 1,-8 3-32,6-2 1,-5 2 143,5 2 1,-4-2-130,4-2 0,-4 1 0,4-5-245,1-2 346,-4 4-108,6-5 1,-5 4-33,6-6 62,0-5 320,0-1 27,0-6 0,0-2 1,0-2 136,0-4-235,0-3 1,0-2-1,0 1 120,0 0-189,0-1 1,4-3 73,0-1 0,2-4-12,-2 5 0,-3-1 0,5 4 245,-1-4-229,-3 3 1,7-4 99,-5 6 0,2-5 55,-2 1 1,-2-1-96,2 5 0,1 0 0,-1-1 308,-1 1-356,-2 5 1,1-4-191,2 3 179,-3-3 1,6 4-168,-3 3 26,-2 2 1,5-2-197,-3 0 0,-1 1-166,5 7 234,0-2 0,0 9-85,1-3 0,-1-1 181,4 1 0,-3 0 0,-1 5 0,1-1 0,2 5-43,2-1 117,-1 1 0,1-1-7,-1 1 0,-1 4 1,-3-5 1,3 2 0,-2-3 135,2 2-168,-4-1 0,4 1-28,-3-1 0,-3 1 14,0-5 0,0 1-80,-1-1 76,0 0 1,-4-3-48,0-1 41,0-5 1,-1 2-6,-3-5 1,1 2 12,-5 2-36,0-3 1,-5 5-1,1-6-166,-1 0 172,-5 0 1,3 0 0,-5 1-57,-2 3 0,2-2 82,0 2 1,-1-3-9,-4-1 0,0 1 34,0 4-52,6-4 1,-3 4-75,6-5 1,-5 0-138,4 0 0,1 0-916,3 0 711,6 0-1906,2 0 1604,5 0 1,5 0 0,5 0-2026,5 0 2773,5 0 0,4-5 0,1-2 0</inkml:trace>
  <inkml:trace contextRef="#ctx0" brushRef="#br0">21238 14585 6649,'0'-7'2887,"0"0"-2006,0 3-537,0 3 0,0-6 494,0 3 1,-1 2-296,-4-2 0,4 2 418,-3-3 0,3 3 414,1-7-698,0 7 0,0-5 34,0 3-664,0 2 1,0-5-331,0 3 451,0 3-240,0-5 1,1 12 339,3 2-726,-3 9 0,6-2 131,-2 5 0,-3-3-10,7 4 0,-3-1 65,3 5 0,2 0 55,-3 0 1,-1 4 0,1-2-135,2-3 1,-3 3 213,1-6 0,-1 0-77,1-9 128,3 6 0,-5-8 0,3 1-184,0-5 656,-7-1-130,4-5 173,-1 0 0,-3-6 0,5-5 0,-5-5 103,3 0 0,-1 3-284,-4 0 0,0-1 86,0-2-151,5 2 0,-3-5-58,2 2 1,1 3-3,-1-2 1,0 2 4,-4 2 1,5-1-111,-1 1 43,0 5-412,1-4 0,-2 10 96,5-3 1,-3 8-432,3 4 540,-5 3 0,8 1 0,-4 1-461,-1-1 458,5 1 1,-4-1 0,4 2-520,-2 2 614,2-2 0,-4 3 1,4-8-17,-3 0 1,1-5 312,-4 4-24,4-5 1,-6 2 527,5-5 0,-5-1-384,1-3 1,-1-3 136,1-6 1,-3-3 849,4-1-827,-4-5 0,-1 3-97,0-6 1,-1 0-1,-2 1 145,-1-1 0,0 0-302,4 0 0,0 0 102,0 1-442,0-1 1,0 5 62,0 4 1,0 2-488,0 2 1,-2 3-971,-2 1 855,3 5-1110,-5-2 1,6 10 777,0 4 1,0 2-483,0 1 0,0 2 1,0 1 1423,0 2 0,6 10 0,1-1 0</inkml:trace>
  <inkml:trace contextRef="#ctx0" brushRef="#br0">23372 17090 18820,'-13'-5'-1785,"1"-1"1682,0-2 1,-1-2 771,1 6 1,-1-4-235,1 4 1,1-2 41,3 2-55,-3 3 184,9-5-926,-3 6 1,14 0 643,4 0 0,9 0-60,3 0 1,1 0 90,7 0 0,-1 0-209,1 0 1,2 0-374,-1 0 1,3 5 185,4-1 1,-6 1-351,2-1 1,-3-1-42,3 5 1,-5-1-593,-3 2 1,-5 2 125,-8-3 0,-5 4-1549,-11 5 2287,0-3 0,-11 3 1,-3-4-1</inkml:trace>
  <inkml:trace contextRef="#ctx0" brushRef="#br0">23359 17314 16262,'-18'7'-526,"5"-2"573,-4-5 1093,3 0-419,2 0 1,5-1-336,3-3 1,8 1-265,4-5 1,5 3 125,3-3 1,2 1-285,3-1 0,6-2-147,-2 6 1,3-4-614,-3 4 1,4-4 791,-1 3 1,1-4-1,-4 2 1</inkml:trace>
  <inkml:trace contextRef="#ctx0" brushRef="#br0">23620 16954 15534,'-7'-19'-3130,"0"-3"2615,3 5 0,3 1 1554,-4 3 0,4 1-194,1-1 1,1 5 69,4 0 0,1 5-41,7-1 0,-1 3-176,1 1 1,5 5-425,2 3 1,4 3 318,0 2 0,3 3-229,2 1 1,1 5 100,3-1 0,-1-2-283,-3 2 1,-7-5-282,3 5 1,-9-1-678,1 5 0,-9-4 181,-4 0 0,-8-1 41,-4 5 0,-14 4 187,-7 0 1,-7 4 68,-6-4 0,-2 5-193,-5-1 0,-1 3 333,0 1 1,8 1-1234,5-1 0,3 1 1391,5 4 0,3-2 0,0 5 0,8 2 0,7 1 0</inkml:trace>
  <inkml:trace contextRef="#ctx0" brushRef="#br0">17640 14709 8046,'-6'-12'-1190,"-4"4"858,6-1 221,-6 6 1,7-2 58,-5 5 13,0-6 136,-5 5 0,1-4 6,0 5 1,3 0-61,1 0 247,5 0 0,-8-2-97,3-2 91,2 3 1,0-5 134,1 6 0,4-1 410,-3-3-349,-3 2 1,6-5 554,-3 3 84,2-3-545,2-5 0,0 0 254,0-1 0,0 1-255,0-1 7,0 1 0,0 4-99,0-1-197,0 1-318,6 1 0,-4 2 54,7 5 1,-2 1-240,1 3 0,3 7-45,-3 6 1,3 5-240,2-1 0,-5 2 159,0 2 0,0 0-167,5-1 0,-1 5 187,1 0 1,-1 2 96,0-2 0,-3-3 46,-1 3 0,0-5 46,5-3 1,-5 1-10,0-5 0,-4-5 28,5-4 388,-7-5 353,4 3 1,-6-12-294,0-2 1,1-3 269,3-2 0,-2 0-212,2-4 0,-1 2-96,1-6-172,-3 6 0,6-7 0,-4 6 130,1 0 1,4 1-82,-4-1 0,6 3-224,-2 1 1,-1 1 98,1 7-363,-5-6 1,8 9-272,-3-3 1,4 8 305,0 4 0,0 3-52,1 1 0,-1 5 64,1-1 1,-1 1 105,0-5 0,-1 1 51,-2-1 1,2 1 9,-3-1 1,-1-5 631,1-3-289,0-3 430,-1-1 1,0-5-132,-3-3 1,-2-8 61,2 0 1,-3-6-253,-1 1 1,0-4 160,0-4-362,-5 3 0,3-8 0,-2 4-134,3-2-188,-5 4 0,5-2-282,-3 5 1,2 6 0,1 2-1830,-3 4-233,2 6-1398,-3-4 2912,5 9 1004,0 2 0,0 7 0,0 6 0</inkml:trace>
  <inkml:trace contextRef="#ctx0" brushRef="#br0">18124 14163 8558,'0'-6'0,"0"-1"1166,0 3 0,0 1 440,0-5-780,0 5-532,0-3 1,4 8-66,1 2 1,3 3-146,-4 5 1,0 5-180,-4-1 1,0 6-370,0-1 1,4 2 352,0 2-909,0 0 0,-4 4 0,0 0 1020,0-2 0,-5 5 0,-2 0 0</inkml:trace>
  <inkml:trace contextRef="#ctx0" brushRef="#br0">18310 14784 8686,'-7'0'3495,"-4"0"-2208,10 0-327,-10 0-433,10-6 1,-5 3-240,6-5 1,1 4 118,4-4-386,2 5 0,6-7 0,4 5-17,4-2 1,2 0-642,2-1 0,0-2 134,-1 6 1,-3-4-131,0 4 0,-6-1-818,1 5-1109,4-5 1578,-6 3 982,-2 2 0,-7 7 0,-5 6 0</inkml:trace>
  <inkml:trace contextRef="#ctx0" brushRef="#br0">18360 14846 8404,'-12'6'-1036,"-1"6"2762,1-6-737,-1 1 614,6 4-676,2-9 1,6 3-185,3-5 1,3 0-236,6 0 0,1-1-170,2-3 0,3 2-240,6-2 1,0-1-232,0 1 0,0-2-963,-1 2 1,1 3 666,0-4 0,-4 4 429,-1 1 0,-4 0 0,1 0 0</inkml:trace>
  <inkml:trace contextRef="#ctx0" brushRef="#br0">4119 14945 9217,'0'-7'2013,"0"1"-1094,5 1-388,-4 4 1,5-6 877,-6 3-257,0 2-617,0-3 1,0 3 550,0-2-719,0 3-178,0-5 307,0 6-354,-6 0 360,5 0-148,-4 6 1,0 1-346,1 5 1,-5 2 5,0 2 0,3-1-58,-3 6 1,0 1 284,-8 7-327,3-3 1,-8 10 0,4-3 85,-1 3 1,-2 1-191,-3 0 1,0 1 29,3-1 0,-1-5 162,6-3 0,-1-5-191,5-3 0,-1-3-43,1-6-310,5 1-23,-4-6-413,10-2-183,-5-5-516,6 0 128,0-5 0,2-1 697,2-2 1,3-3 834,5 3 0,0-3 1,1-2-1</inkml:trace>
  <inkml:trace contextRef="#ctx0" brushRef="#br0">4168 14994 8560,'4'-12'-740,"0"0"0,2-1 1362,-2 1 1,-2-1-82,2 1 1,-3 4 131,-1-1-201,0 1 1,0 0 284,0 0-1,0-1 39,0 3 1,-1-4 416,-3 6-364,2 0 0,-5 4 789,3 0-308,3 0-446,-5 0 1,5 1-260,-3 3 1,2-1-149,-2 5 1,3-4-53,1 5-126,5-1 1,-2 4 0,5 1-55,2-1 0,1 2-264,1 2 0,2 2-124,3 3 0,-3 6 210,2-2-311,3 3 1,-5-3 0,4 1 55,0 3 1,-4-2-68,2 6 1,-2-5 126,-1 1 0,-5-3-11,0-1 124,-5 0 1,6-2 0,-4-2 16,-3-5 269,0-2-299,-2-1 290,-6-7 1,3 0-8,-5-6 0,4 0 209,-4 0-403,0 0 0,-5 0 20,1 0 1,-1 0 132,1 0-380,5 0 1,-4 0 0,3-1-146,-3-4 1,-3 4 142,-3-3 1,4 3-24,-4 1 1,-2 0 71,-2 0 0,-2 0 72,-2 0 1,-1 0 61,-3 0 0,1 4 313,-5 0-252,0 0 0,0 0 129,0 0 1,5 0-54,-1-4 0,0 2 0,3 0 75,3 3 0,5-1-339,-3-4 1,6 0-260,-2 0 1,8 0-1230,0 0 77,7 0-2473,-4 0 3012,6 0 1,2 4-884,2 0 1868,3 0 0,11 2 0,1 1 0</inkml:trace>
  <inkml:trace contextRef="#ctx0" brushRef="#br0">4652 14957 8267,'0'-12'95,"0"-1"0,-4 5 1123,0 0 1,0 4 436,4-5-1113,0 1 722,0 1-267,0-4 117,0 10-254,0-5-180,0 6-200,0 0-174,0 6 1,0 1-7,0 5 1,4 1-19,0-1 0,0 2-56,-4 2 1,0-1 0,0 6 349,0 1-569,0 2 0,0-4 1,0 1 104,0 1 1,0 3-202,0 4 1,0-3-81,0 3 0,-4-4 66,0-5 0,-2 4 32,2-4 1,3 3 90,-3-3 0,1-2-18,-1-5 1,2-1 59,-2 0 1,-1-3 56,1-1-85,-1-5-8,5 2 118,0-5 348,0 0-357,0-5-35,0 3-14,0-3 34,0 5 247,0 0 0,5-2-121,-1-2-131,5 3 0,-2-5 15,6 6 0,-1 0 10,0 0 1,1 0 8,-1 0 1,5-1 40,-1-3 1,6 2 100,-1-2 0,4 2-222,4-3 0,-3 4 8,3-3 0,-3-2-154,-1 2 1,0 0 89,0 4 1,-6 0-345,-3 0 211,4-5-199,-7 3 66,0-3-240,-8 5 583,-5 0 15,0 0 1,-1 4 52,-3 0 0,1 0-759,-5-4-787,5 0 884,-8 0-1281,10 0 0,-6 0 0,4 1-374,-1 4 2159,0 2 0,-2 5 0,-1 0 0</inkml:trace>
  <inkml:trace contextRef="#ctx0" brushRef="#br0">3746 15937 8502,'-12'7'-804,"0"-3"1780,-1-3 840,6-1-765,-4-5-563,10 4 0,-5-10 151,6 2 0,-1 4-231,-3 1 487,3-3-78,-5 5-542,6-3 1,0 3 791,0-2-219,0 3 10,0-5-445,0 6 6097,0 0-6096,6 0-158,0 0 1,7 0-35,-1 0 1,1 0-31,-1 0 0,0 0-133,1 0 1,3 0 120,1 0 1,4 0-201,-5 0 0,10 0-40,-1 0 1,4 0 175,0 0 0,-1 0-16,5 0 0,0-1-100,4-3 0,2 3 0,2-4 0,-2 0 0,2 1 0,-1-2 0,1 2 0,-2 3 0,2-3 0,3-3 0,-5 5 0,2-3 0,-2-1 0,-2 5 0,0-3 0,0 2 0,1 2 0,-1-1 0,0-3 0,0 3 0,-4-5 0,-1 6 0,-2 0 0,1 0 0,-2 0 0,-5-1 0,1-4 0,-1 4 0,-8-3 0,1 3 0,-1 1 0,1 0 0,-6 0 0,-6-6 0,-5 5 0,0-5 0,0 6-3035,0 0 1706,-5 0 0,2 0-1345,-5 0 0,4 6 415,-5 2 2259,1 3 0,-10 7 0,-1 1 0</inkml:trace>
  <inkml:trace contextRef="#ctx0" brushRef="#br0">3945 16396 8501,'0'-18'355,"0"0"0,1-4 612,3 1 1,-2 6 86,2-1 1,1 2 1503,0 1-1719,-1 1 0,-3 5 1266,3 3-1306,-2 3-665,3 1 1,-5 5 66,0 3 0,0 5 1,-1 2 307,-3 2-443,2 10 1,-9-5 0,4 10-87,0-2 0,-4 0 63,3-1 1,-3-1 16,-1 5 0,3-4-267,1 4 1,1-5 84,-1 1 0,-3-3-26,3-1 1,1-2-75,-1-2 0,5-3 78,-1-6 1,-2-4-9,2 1 319,0-7 291,4 4 0,0-12-240,0-2 0,0-4 168,0-5 0,0 2-94,0-6 1,0 5 238,0-5 0,0 0-107,0-3 0,0 0-40,0 3 1,4-2-61,0 2 0,0-2 29,-4-2 1,2 0 4,2 1 0,-3 3-5,3 0 0,2 2-338,-2-2 0,1 2-15,0 2 0,-4 4 0,3-4 0,2 3 0,-2 2 0,5 5 0,-2 0 0,6 3 0,-1 3 0,1-4 0,-1 10 0,0 3 0,2 3 0,3 1 0,-2 5 0,5-1 0,-3 6 0,4-1 0,-1 7 0,5 1 0,-1 0 0,-4-5 0,4 2 0,-4 3 0,0-2 0,0 2 0,-4 1 0,0-1 0,-4-4 0,-3-5 0,0 0 0,-4 0 0,-1-2 0,-4-5 0,-6-2 0,-2-3 0,-3-3 0,-2-5 0,-4 0 0,-4 0 0,-3 0 0,0 0 0,-3 0 0,-2 0 0,2 0 0,-6 0 0,4 5 0,-4-1 0,5 0 0,-1-4 0,-1 0 0,1 0 0,1-2 0,8-2 0,2 3 0,5-3 0,1 1-67,0-1-1488,5 2 1,1-4-1203,6 1 606,0 4 0,2-4 645,2 5 1,4 0-616,9 0 0,-2 1 2121,5 3 0,7-3 0,4 5 0</inkml:trace>
  <inkml:trace contextRef="#ctx0" brushRef="#br0">4454 16446 8500,'0'-13'114,"0"1"0,0 3 211,0 1 0,0 4 493,0-4-194,-6-1 1,5 1 328,-3 0 1,-2 0-100,2-5 1,0 5 333,4 0 1,-2 4-166,-2-5 0,3 5 508,-3-4 0,2 4 553,2-4 613,-5 5-1855,3-3-340,-3 6-502,5 0 0,0 2 0,1 2 0,3 4 0,-1 3 0,5 1 0,1 6 0,3 3 0,1-2-200,-1 2 0,2 0-245,2 4 0,-2-1-500,3 1 1,-4-1 167,0-4 1,-2 2 267,-3-5 0,3 3-33,-3-3 290,-2 0 1,5-5 140,-3 0 596,-2-5 369,-1-1 1,-5-12 214,0-2 1,0-3-511,0-1 0,0-2 168,0-3 1,0 2-728,0-6 0,0 5 0,0-5 0,0 6 0,0-2 0,0 2 0,0-1 0,0 6 0,0-2 0,0 2 0,2 3 0,2 3 0,-2 3 0,7 1 0,-1 5 0,10 2 0,1 6-376,1-1 0,2 4-141,-6 1 1,6 1 50,-1-2 1,-2-2-113,2 3 425,-6-3 0,3-2 0,-6-1-24,1-3 1,-1 2 257,1-6 1,-5 0 791,0-4 1106,-5 0-1616,2-5 1,-1-6 0,1-7-364,-3-2 0,0 0 0,-2-5 0,0-1 0,0-3 0,0 1 0,0-5 0,0 0 0,0-3 0,0 2 0,0 1 0,0 5 0,0-1 0,0 4 0,0 5 0,0-4 0,0 11 0,0 0 0,0 9-1301,0 8 0,0 4-385,0 9 0,5 2-1539,4 6 3225,-4 0 0,6 11 0,-4 2 0</inkml:trace>
  <inkml:trace contextRef="#ctx0" brushRef="#br0">6550 15329 8501,'0'-12'0,"0"-1"0,0 1 0,0 0 0,0 3 297,0 1 0,-4 0 493,0-5 0,0 1-41,4 0-672,0-1 1,0 1 225,0-1 0,0 5 189,0 0-178,0 0 0,0-1 382,0 1-659,0 5 1,-2-2 23,-2 5 1,1 0-321,-5 0 245,0 0 1,-3 5 0,1 4-69,2 2 0,-2 1-39,-6 0 0,2 5 94,-3 0 27,4 5 1,-4-3 41,0 6 0,-3-1 1,2 1-53,-1 0 0,2 5-23,-4 3 0,6-1-201,-1 1 0,2-1 247,1 1-123,1 3 0,4-10 0,1 3 51,1-3 1,2-2-9,4-4 1,0 2-97,0-5 13,6-1 80,1-3 1,5-5 34,0 0 1,1-5 18,-1 1 1,1-2 20,-1-2 0,1 0 8,-1 0 1,0-2 7,1-2 0,-1 1 120,1-5 1,-1 0 5,0-5 0,-1 1-127,-2 0 0,2-1 239,-3 1 1,-1 4-60,1-1 1,-5 1-51,1-4 1,-1 3 158,1 1 207,-3 0-332,5-5 1,-2 5 373,0 0 17,6 0-397,-3-5 1,5 2-65,0 3 0,1 1-1,-1 3 0,1 2-19,-1-2 1,5 2-24,-1-3 1,1 4-171,-5-3 0,0 3-20,1 1 0,-5 5-471,0 3 384,1 3 0,-1-1 0,-1 1-174,-2 3 1,-1 1 168,-4-3 1,0 5 80,0-1 1,0 2-20,0-1 0,0-3-52,0 2 1,0-2-83,0-2 1,-4 1-17,0-1 0,-4 1-845,4-1-290,-6 0 791,9 1 0,-5-5-972,6 0 1615,0-5 0,0 3 0,0-6 0</inkml:trace>
  <inkml:trace contextRef="#ctx0" brushRef="#br0">6835 15664 8501,'0'-12'188,"-5"-6"1,3 4 1022,-2-2 308,3 2 0,1 1 244,0 1-1251,0 5 0,1 2-585,3 5-95,3 0 0,6 1-5,-1 3 1,1 3 11,-1 5 1,0-2-283,1 2 0,-2-2 199,-3 7-41,3-4 0,-5 0 1,3-1-220,0 1 1,-7-1 136,2 0 1,2 1 383,-2-1 1,0-4 329,-4 1 667,0-7-369,0 4-238,0-6 1,0-6-122,0-2 1,-1-3-23,-3-1 1,2-5-189,-2 1 1,3-5 160,1 4 0,0-3-425,0 3 1,1-3-181,3 3 1,-1 1-210,5 3 1,1 1-529,3-1 148,0 6 1,1 2 246,-1 5 1,1 0-168,-1 0 0,2 4-9,2 0 268,-2 6 618,4-3 0,0 5 0,1 1 0</inkml:trace>
  <inkml:trace contextRef="#ctx0" brushRef="#br0">7344 15565 8501,'5'-7'543,"-3"-4"45,9 4 1099,-10-5-384,5-1 95,-6 1-840,0 0-594,0 5 177,0 1-1,-2 6-399,-2 0 1,-3 0-243,-5 0 1,0 6 341,-1 2 1,-1 3-155,-2 1 1,2 2-18,-2 3 1,0-2-120,0 5 1,3 1 55,1 4 0,1-4 125,7-1 1,0-3-70,4 4 341,0-6 0,1 3 0,3-7 99,4-3 0,8-3-95,0-5 1,5 0 115,-5 0 1,5-1 228,-4-3 0,-1-3 286,-3-5 0,-1-1-71,0 1 0,-3-5 209,-1 1 1,-4-1-112,4 5 1,-5-5 385,1 1-588,3-1 0,-6 5 325,4-1-2003,-4 1 368,-1 5 307,0 2 1,0 6-16,0 3 1,0 3-588,0 5 0,0 5 329,0-1 0,0 5-153,0-4 1,4 3-357,0-3 599,6-1 722,-3 2 0,11-4 0,1 4 0</inkml:trace>
  <inkml:trace contextRef="#ctx0" brushRef="#br0">7716 15639 8495,'0'-12'371,"0"0"1,0-1 0,0 1 302,0-1 0,-1 1 109,-3 0 0,2-1-279,-2 1 1,1 3 38,-1 1-405,3 5 0,-6-2 0,3 5-233,-4 0 1,1 0-376,-2 0 1,1 1 394,-4 3 0,-1 5-701,1 7 547,-1-2 1,1 8-1,0-4-289,-1 1 1,5 1 256,0 0 0,5 2 79,-1-5 0,2 4-123,2-5 401,0 1 1,2-5-1,2-1-109,4-3 0,3-2 268,2-6 0,5 0 404,2 0 0,0-10-274,0-2-11,1-3 0,0-2 1,-2-1 74,-1-1 0,2-2-18,-3-4 1,0 1 127,-5-1 161,-5 0 0,0-4-121,-3 0 0,-3-1 1,3 2 151,-2-1 1,-2 0-191,0 5 1,0-1-235,0 0 0,0 6-290,0 2-192,-6 9-837,5 2 1,-6 6 625,3 0 0,2 10-291,-2 2 0,3 9-918,1 0 1099,0 2 1,0 2-1,0 0 0,0 0 0,1 1 225,3 3 1,-2-3 34,2 3 0,2-3-198,-2-1 386,5 0 1,-6-5 0,5 0-96,2-3 1,-3 0 125,1-5 0,-4-1 94,5-2 1,-5-4 586,4-5-117,-5 0 0,4-1-205,-3-3 1,-2-3 191,7-6 1,-6 1-183,1 0 1,1-5 421,-1 0-561,6 1 0,-9-1 0,3 1 340,-2 1-380,3 1 13,-3 2-1521,9-1 155,-10 6 399,10 2 0,-8 12 309,5 5 1,-5 2-151,1 6 0,2 1-118,-2 4 355,0 0 0,-3 0 140,3-1 0,-1 0 0,4-4-333,-1-3 310,3 2 0,-3-5-201,2 3 2,3-9 1,-8-3-747,5-5 1193,0-5 0,5-8 0,-1-6 0</inkml:trace>
  <inkml:trace contextRef="#ctx0" brushRef="#br0">8026 15466 8495,'-4'-13'-161,"0"1"0,-4 0 1821,4-1-855,-1 1 0,5-1-97,0 1 0,0 4-652,0-1-494,0 7 1,5-3 371,-1 10 66,5 2 0,-2 5 0,6 0 0</inkml:trace>
  <inkml:trace contextRef="#ctx0" brushRef="#br0">8299 15528 8495,'0'-13'1376,"0"1"1,0 0-765,0-1 0,0 5 467,0 0-744,0 5-667,-5-3 452,-2 6-751,-6 6 0,5 1 0,0 5 18,-2 1 1,3-1 351,-1 0 1,5 2 120,-1 3 1,-1-4-227,0 4 436,1-3 0,4-2 0,0 1-145,0-1 1,4 0 185,1 1 1,4-2-28,0-3 0,2 2 351,1-6-346,0 0 1,1-4 0,-1 0 218,1 0 1,-1 0 55,0 0 0,1-1-57,-1-4 0,-1-1 436,-2-7-501,2 1 0,-10-1 0,3 1 232,-3 0 1,-1-1-163,0 1 0,-1 1 39,-3 2 0,1-2-634,-5 3 114,0 3 1,-5-5 0,1 6-500,-1 1 1,-3 2 312,-1 1 0,1 5-257,3 4 0,1 2 131,0 1 199,-1 0 0,5 5 0,1 1-176,1 1 1,2-2 226,4 3 0,0-3 266,0 4 1,6-6-14,2 1 138,3-8 0,3 3 1,1-4 0,2 0 1,1-1 92,-2-6 0,-2 0-48,2 0 1,0-2 339,0-2-378,-8-3 0,9-4 0,-9 2 175,3 0 0,-2 1 185,-1-4 1,-5-1-49,1 1 1,-2 0 384,3-1-457,-4 1 0,6-1 401,-3 1-712,-3 0 1,6 1-435,-3 2-315,-2 4 552,9 5 0,-8 0 1,5 1-801,1 3 0,-2 3 164,2 6 1,-1-1-88,4 0 1,-1 2 313,-2 3 1,2-4 133,-3 4 1,2-3 167,-2-2 0,3 1 146,-3-1 1,-2-4 51,-2 1 1,1-5 545,-1 4-96,1-5 3,-5 2 0,0-10 0,0-4 1301,0-2-1387,0-1 1,0 0 0,-2-1 491,-2 1 0,3-5-420,-3 1 1,2-1-322,2 5 1,0-5 227,0 1-417,0-1 0,0 5-272,0-1 180,0 6 1,2 2 0,2 5-642,4 0 0,-1 0 441,1 0 0,0 5-383,5 4 479,-1 2 0,2 1 223,2 1 0,-2-1 87,3 0 1,-2 1 0,0-2 141,2-3 1,3 2 539,-3-6 1,-1 0-101,-3-4-101,-1 0 1,-1-6-1,-2-3 338,-5-6 1,1-5 163,-1-4 1,-1-7-297,-7-2 1,1-3 534,-5-1-874,0-6 1,-5 3-1,1-4 144,-1 2 1,1 2-430,0 7 1,1 4 146,2 8-346,-2 3 180,10 11 0,-6 2 215,3 5 1,3 9-74,-4 4 0,5 9 1,3 1-85,1 5 0,6 6-3691,-2-1 0,3 2 1030,2-2 0,-1 3 449,0-3 1,-3 3 948,-1 1 0,0-6 355,5-2 0,-1-4 27,0-4 182,1-3 563,-1-11 0,1 4 0,-1-4 0</inkml:trace>
  <inkml:trace contextRef="#ctx0" brushRef="#br0">8833 15515 8495,'-21'-12'0,"0"0"65,6-1 1,-3 1 0,6-1 513,-1 1 0,5 0 285,0-1 0,5 1-303,-1-1 1,3 1 844,1 0-985,5-1 1,3 1 0,9 1 106,4 2 1,2-2-115,2 3-538,0 3 1,1-5 0,1 6 345,2 1-454,0 2 1,-8 1 0,0 0-1622,1 0 0,-4 1 1853,-2 3 0,-8 9 0,-2 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15209 8186 26036,'-8'0'-1502,"-1"0"905,7-6-4090,-9-1 3883,9 0-327,-3-4 1,5 8 472,0-5 0,1 5 805,3-1 1,-1 2 5,5-3 1,-4 4 343,5-3-71,-1-3 882,10 6 1,0-9-564,3 6 0,1 0 567,-6 4 1,8-4-101,0-1 1,3 0-632,6 1 1,0 1-344,4-5 0,6 4-281,2-5 0,3 5 144,2-4 1,0 4-235,-1-4 1,-6 5 25,-6-1 1,-5 2 4,-7 2 0,-6 0-114,-2 0 0,-9 2-552,-4 2-162,-3-3 1,-6 9 509,-3-6 1,-5 0 662,-3-4 1,-2 1-230,-3 4 1,-7-3 122,4 7 1,-4-5-26,3 4 0,0-4 28,1 4 0,-1-3 141,0 3 1,0 0 253,0 5 0,5-4-405,-1 4 0,0-4 0,-3 9 1</inkml:trace>
  <inkml:trace contextRef="#ctx0" brushRef="#br0">16139 14610 8554,'-5'7'217,"3"-2"0,-4-5 1,3 2 135,-1 2 0,0-1-65,4 5 0,-2-4 35,-2 4 1,3 1-152,-3 3-87,2 6 1,2 1 0,0 7-179,0 3 1,0 3-148,0 5 1,0-4-98,0 0 1,4-1 124,0 1-191,1 3 1,-5-6-1,0 3-20,0-4 0,0-4-293,0-4 716,0 2 0,-6-4 0,-1 6 0</inkml:trace>
  <inkml:trace contextRef="#ctx0" brushRef="#br0">16102 14684 8512,'-12'-18'0,"3"5"186,1-4 0,0 3 357,-4 2 1,-1 5-287,1 3 1,-1 3-33,1 1 1,0 5-207,-1 3 0,1 5 138,-1 3 1,5-1-623,0 6 1,4 0 142,-5 4-296,7-6 1,-4 3 0,6-4-144,0 1 761,0-4 0,6 3 0,0-5 0</inkml:trace>
  <inkml:trace contextRef="#ctx0" brushRef="#br0">16090 14647 8512,'8'-14'121,"0"-1"209,2-1 0,-3-2 94,1 1 1,2 8 254,6-4 1,-1 5-260,6 0 1,0 2-144,4 6 1,-1 6-188,1 2 1,0 4-234,0 5 1,-2-2-365,-2 6 0,1 3-36,-5 5 1,-1 6 542,-3-2 0,-1 8 0,0 3 0</inkml:trace>
  <inkml:trace contextRef="#ctx0" brushRef="#br0">15693 15912 8474,'0'-12'0,"0"-1"0,4 1-113,0 0 1,0-1 210,-4 1 0,2-1 502,2 1 0,-3 4-160,3-1 1,-4 3-169,-4-3 0,1 2 171,-5 3-421,0 3 0,-5-5 0,1 8 141,0 2 0,-6 7-245,-3 5 1,-2 7-317,-2-3 0,1-1 221,4 2 0,-2 0-280,5 4 1,2-2 129,7-2 1,-2-3-12,6-6 0,0 0 193,4 1 1,1-2 172,3-3 0,4-2-100,9-6 0,1-6 28,3-2 1,2-7 342,-2-2 0,1-5-149,-2 1 0,4-2 712,-3-2-557,-4 0 0,3 2 1,-5 1 429,1 1 1,1 1-303,-5-5 1,-3 5-143,-1 4 1,-1 6 244,1 2-543,3 5 1,-8 1-477,5 10 1,-4 1 294,5 12 0,-7-2-507,2 2 1,2 3 93,-2-4 0,0 4-169,-4 0 0,2 1 156,2 0 1,-3-6 11,3-2 0,-2 1 602,-2-2 0,4 1 0,0-5 0,6-5 0,-4 4 0,7-4 0</inkml:trace>
  <inkml:trace contextRef="#ctx0" brushRef="#br0">16127 15788 8433,'5'-16'-844,"4"-1"1,-2 1 875,1 3 0,-5 5 1933,1 0-1107,-3 5-422,-1-8 1,0 11-155,0 0 1,-7 5-246,-5 8 1,0 5-55,-5 2 1,-1 4 88,1 1-95,1-1 1,-1 1 0,2 0-31,4 0 1,-1-5-467,4 1 0,2 0 89,2 4 1,3-6-275,1-3 1,1-2 190,3-1 1,8-6 131,9-3 1,0-3 380,4-1 0,-3 0 0,8 0 0</inkml:trace>
  <inkml:trace contextRef="#ctx0" brushRef="#br0">16325 15825 8407,'0'-12'-926,"0"0"1,0-1 1079,0 1 0,0-1 2522,0 1-1364,0 0-699,0-1 0,5 5-397,-1 0-79,5 5 0,-2-1-301,6 8 1,-2 3 117,-3 5 1,3 1-71,-3-1 1,-1 5-128,1-1 0,-3 6-337,3-1 0,-5-2 177,1 2 0,-1-5-88,1 5 1,-3-6-123,3 2 424,-2-4 0,-1 0 0,2-1 102,1 1 246,0-6 536,-4-2-515,0-5 0,0-5 22,0-4 0,-4-2 32,0-1 0,0-2 142,4-2 1,-5 2-346,1-3 1,0 3 227,4 2-612,0 0 1,0-1 75,0 1 1,-4-1-724,0 1 256,0 5 312,4-4 0,0 8-153,0-5 585,5 5 0,2-2 0,6 5 0,-1 0 0</inkml:trace>
  <inkml:trace contextRef="#ctx0" brushRef="#br0">16660 15739 8407,'6'-13'0,"-3"1"279,5-1 1,-5 1 121,1 0-124,3-1 1,-5 2 0,5 1 808,-1 2-455,-2 5-263,2-2-333,-5 5 95,4 0 1,-6 0 201,-3 0-242,-3 5 0,-4 2-3,3 6 0,-3-5 45,2 0 0,3-1 21,-3 1-182,1 3 0,0-4 97,-1 6 0,5-6-299,-4-3 285,5 3-355,-8-6 126,10 10 1,-6-10-35,3 4-136,3-4 86,-5-1-328,6 0-354,0 0 1,6-6 0,0 0 0</inkml:trace>
  <inkml:trace contextRef="#ctx0" brushRef="#br0">16698 15726 8059,'0'-12'732,"0"-1"-8,0 1-209,0 0 0,0 3 165,0 1-576,-6 5 0,3-2-300,-5 5 130,0 0 1,-5 0 30,1 0 0,0 4 70,-1 0 1,1 6-138,-1-2 1,2 3-11,3 1 0,-3 2-117,3 3 0,1-4-464,-1 4 1,5-3 295,-1-2 1,-2 1-356,2-1 1,0-4 751,4 1 0,5-1 0,2 4 0</inkml:trace>
  <inkml:trace contextRef="#ctx0" brushRef="#br0">16971 15788 8392,'0'-8'-636,"0"0"1567,0-1 1599,0-3-1700,0 0 1,0 3 119,0 1-505,-6 5 0,-1-2 18,-5 5-452,-1 0 0,0 4 0,-3 3 419,0 4-572,-6-2 0,7 11 0,-5-4-9,2 5 1,2-2-323,3 2 1,2-2 136,3 2 0,-1 1-219,4-6 1,3 1 220,6-5 1,3-1 166,5-2 1,6 0 269,3-5-179,2 1 1,2-7-1,0-2 157,0-4 0,-2-3 42,-2-2 1,1 1 219,-6 0 1,1-5 557,-5 1-644,1-7 1,-2 10-1,-3-5 310,-4 0 0,2 4-197,-2-2 1,0 2-153,-4 1 1,-6 1-179,-2 0 1,-3 5-244,-1 3 1,3-2-159,1 2 1,-4 0-480,-5 4 0,1 5-489,3 4 0,1 2 585,-1 1 1,1 0-295,0 1 1,5-1 68,2 1 969,4-1 0,1 6 0,0 1 0</inkml:trace>
  <inkml:trace contextRef="#ctx0" brushRef="#br0">17231 15788 8130,'6'-12'-621,"-5"-1"834,3 1 0,-1 4 1217,1-1-372,-3 1-478,5-4 0,-10 4-326,0-1 1,-6 6-207,2-1 0,-3 3-213,-2 1 1,1 4 87,-1 0-315,1 6 1,0-3 265,-1 5 1,5 1-63,0-1 0,5 0-307,-1 1 358,2-1 0,7 1 227,-1-1 1,5-4-106,0 1 1,2-5 222,1 4 1,-1-4 18,-3 4-122,3-5-41,-4 8 1,4-8-11,-2 5 0,-4-4-14,-5 5 0,0-5-3,0 4 0,-4-4-200,0 4 1,-6-5 55,2 1-1117,-3 3 630,-2 0 1,2 1-748,3 1 1341,3-7 0,5 4 0,0-6 0</inkml:trace>
  <inkml:trace contextRef="#ctx0" brushRef="#br0">17467 15751 8379,'0'-12'316,"0"-6"1,0 4 361,0-3-158,0 9 1,-2-2-240,-2 6 0,-3 0-1,-5 4 1,0 2-158,-1 2 1,1-2-47,-1 7 1,1-1-136,0 4 1,0 1 122,4-1 0,-1 1-262,4-1 1,-3 5 88,4-1 0,0 1 1,4-5 1,0 0 19,0 1 1,1-5 31,3 0 0,-1 1 167,5 3 1,1-4 36,3 1-40,1-1 0,-1 0-169,0 0 6,1-5-29,-1 8 0,-5-8-403,-3 5 253,-2-5 1,-2 8 0,-3-4-150,-5 0 0,-6 5-1116,-11 1 1498,-5-1 0,-8 11 0,-6-3 0</inkml:trace>
  <inkml:trace contextRef="#ctx0" brushRef="#br0">16177 16607 8208,'0'-13'4248,"0"1"-3312,-6 0 0,-1 5-402,-5 3 1,-2-2-147,-3 2 0,2 0-357,-5 4 1,3 1 159,-4 3 0,1 3-371,-5 6 1,4-4 100,1 4 1,4-4-8,0 8 1,2-3-213,2-2 1,-1 4-370,1 1 0,1 1 242,3-2 1,-2-2-639,6 3 890,0-3 0,9-3-76,3-3 1,3-3 564,2-5 1,3-1-93,1-3 1,5-3 76,-1-5 1,1-6 59,-2-3 1,2 2 324,-5-2 0,4-1-103,-5-7 0,5 1 91,-5-5 1,1 4-109,-5-4 0,1 0-128,-1-4 0,1-3 37,-1 3 1,-4-2-157,1 10 0,-7 6 109,2 6-231,-2 4-447,-2 6 69,0 23 1,-6 1-549,-2 16 1,-3 0-327,-1 0 1,3 3 440,1 1 1,1-1-649,-1-3 0,-2 1 228,6-5 0,-1 4-128,0-4 0,4 0 523,-3-4 1,4-1 638,4-4 0,8-2 0,8-5 0</inkml:trace>
  <inkml:trace contextRef="#ctx0" brushRef="#br0">16412 16632 8208,'7'-14'404,"-3"-3"193,3 3 0,-5-3 552,2 4 1,-1 1 111,1-1-453,-3 1 0,5 4-391,-6-1 1,-6 7-315,-2-3 1,-3 10-29,-2 3 1,1 3-201,0 1 1,-2 2 268,-3 3-267,3-4 1,-2 9 0,6-4-781,2 2 1,5-1 368,-1 2 1,3-2-267,1-3 0,0-6 309,0 3 1,5-4 242,3 4 1,5-7 175,3-1 1,0-4 205,4-1 1,-3-6 129,3-2 0,0-4 404,0-5 0,-2 2-31,-5-6 1,-1 5-238,1-5 1,-7 5 615,-1-5 1,0 4-272,-1-3 0,0 3 284,-4-3-697,0 10 0,0-7-212,0 9 1,0 1-186,0-1 1,0 7-425,0 1 0,0 5 139,0 8 0,0 4 167,0 4 0,0 1-602,0-1 0,0 2 190,0-2 0,2 1 59,2-1 1,3-3 242,5-6 0,1-1 322,-1-3 0,5 2 86,-1-6 0,6-1 373,-1-7 1,-2-9 332,2-7 0,-2-4-283,2-1 0,-3 1-1,-6-1 1,0-4 75,1 0 1,-2-4 124,-3 4 1,-2 0-271,-6 4 1,0 4-17,0 1 0,0 5-427,0-2-587,0 9-3170,0 2 2849,0 23 1,0-6-1015,0 14 1103,0-3 1,0 4 0,0 1-843,0 2 0,1 0 1636,3-4 0,3 0 0,5 0 0</inkml:trace>
  <inkml:trace contextRef="#ctx0" brushRef="#br0">16822 16669 8208,'-32'7'0,"3"-2"214,8-5 0,3-1 1103,6-3-609,0-3 1,5-6 1202,3 1-1402,2 0 0,5-5 0,5 0 167,9 2 0,6 2-1286,6 0 1,3-1 157,5-2 0,2 2-572,2-3 838,-2 4 0,3-5 1,-4-1-1</inkml:trace>
  <inkml:trace contextRef="#ctx0" brushRef="#br0">18174 11199 8513,'-11'-12'756,"3"0"0,2 3-85,6 1-419,0 0 0,1-5 86,4 1 0,3 0-127,8-1 1,5-1 3,8-2 1,4 1-75,8-6 0,8 2 128,4-2 0,5-1-717,-4 5 1,0-3 350,-5 3 0,2 2-800,-5 7 1,-2-2 457,-15 6 0,-1-4-1345,-8 4 1784,-2-1 0,-5 5 0,-1 0 0</inkml:trace>
  <inkml:trace contextRef="#ctx0" brushRef="#br0">18670 10827 8422,'0'-8'443,"0"0"0,0 4 225,0-5 0,1 7-147,4-3 1,6 3 24,5-2 0,10 2-199,-1-2 0,4 3-203,0 1 1,-3 5-75,3 3 0,-3 3-236,-1 2 0,-6-1-440,-2 1 0,-5 3 395,-3 1 1,-4 1-131,-5-2 0,0-1 89,0 6 1,-1-4-589,-3 3 1,-3-5-27,-6 2 866,7-3 0,-6 4 0,6 1 0</inkml:trace>
  <inkml:trace contextRef="#ctx0" brushRef="#br0">19687 10666 8626,'7'-19'0,"-1"-1"683,-6 4 1,0 6 23,0-2 1,0 2 919,0-2-1216,0-1 1,-6 7-158,-2 1 1,-3 4-323,-1 1 0,-2 1 126,-3 4 1,-1 1-275,-2 7 0,-5 5 226,0 2 1,0 8-547,-4 1 0,7 1 176,1-1 0,6-1-33,-1 5 0,6-6-8,2 2 0,5-4-113,-1-4 1,9-1 368,8-7 0,5 1-76,7-10 0,-1 0 327,1-4 0,0-2-70,0-2 0,0-3 318,-1-5 1,1-4-99,0-1 0,-1-1 83,-4 2 0,-2 2 87,-5-3 1,-5-1 244,0 2 0,-5-5-36,1 5 0,1 3 314,0 5-682,-1 0 129,-4-5-935,0 6 0,-4 3 113,-1 8 1,1 3-207,4 6 0,0-1 280,0 0 0,0 2-157,0 3 1,0-2-459,0 6 0,0-6 346,0 1 0,4-2 621,1-2 0,10 6 0,-1 2 0</inkml:trace>
  <inkml:trace contextRef="#ctx0" brushRef="#br0">20171 10666 8443,'0'-21'489,"0"1"1,4 5 219,0-2 0,1-1 84,-5 2 0,0 3-331,0 5 0,-2 4-37,-2-5 0,1 7-369,-5-2 0,-4 8 160,-5 4 0,-5 4-239,1 5 0,2 2 107,-2 6 1,2 0-372,-2 0 1,2 4-180,3-1 0,6 3-325,-3-2 0,9-4-138,0-1 1,3 1 391,1-4 0,7-3-76,5-2 0,2-2-102,7-2 715,5-5 0,5 4 0,7-4 0</inkml:trace>
  <inkml:trace contextRef="#ctx0" brushRef="#br0">20345 10703 8438,'-6'-12'0,"4"-2"692,-7-2 0,5 2 856,-4-3 334,5 3-1282,-2 2 1,3 4 132,-2-1-1130,3 7 1,-5-2 350,6 8 0,4 3 8,0 5 0,5 0 153,-5 1 0,6 3-681,-2 1 1,1 4 46,0-5 0,2 5-75,-3-5 1,-1 1 212,1-5 1,-1 5-106,1-1 486,3 1 0,-5-5-233,2 1 439,3-1-119,-4-5 54,5-2 1,-5-6 414,-3-3-157,-2-3 0,-2-9-4,0-1 0,0 0-99,0 5 0,0-4-161,0-1 1,0 0 57,0 5 0,1-5-460,3 1 0,-1 4 138,5 3 0,-5 1-175,1-4 1,2 3-634,-2 1 116,6 5 1,-4-2-237,7 5 0,-5 0 53,0 0 1004,1 0 0,9 5 0,1 2 0</inkml:trace>
  <inkml:trace contextRef="#ctx0" brushRef="#br0">20816 10604 8435,'0'-12'46,"0"-1"2294,0 1-913,0-1-948,0 1 0,-5 4-283,-4-1 1,-2 7-167,-1-2 1,0 8-131,-1 4 1,-3 7 147,-1 2 1,-1 5-553,2-2 0,3 4 319,1 1 1,-1-1-437,5 1 0,3 0 197,1 0 1,2-4 100,2-1 0,2-5 214,2 2 1,3-5-92,5-3 1,4 0 285,1-5 1,4 0-81,-5-4 1,5-5 339,-5-3 0,5-2-151,-4 2 1,-1-7 420,-3 2 0,-2-2-100,-3 3 0,-1-5 87,-3 1 1,-3-2-113,3 1 0,-2 2-58,-2-6 1,0 6-250,0-1 0,0 2 374,0 1-1655,-6 1 828,-1 0-1084,-5 5 0,0 1 216,-1 6 0,6 6-201,3 2 1,-1 3 1337,1 1 0,-1 1 0,5-1 0</inkml:trace>
  <inkml:trace contextRef="#ctx0" brushRef="#br0">21052 10616 8362,'0'-19'0,"0"1"0,0 6 0,-1 1 923,-4 3 1,4-4 394,-3 4-642,-3-3 0,4 3-209,-5 0 1,4 5-555,-4-1 1,3 2-534,-3 2 0,4 6 459,-4 2 0,4 3-541,-5 2 0,5-1 396,-4 0 0,5 5-156,-1-1 1,3 2 46,1-1 1,1-3-56,3 2 1,-1-2 142,5-2 1,-4 1 274,5-1 1,-1-1 211,4-2 1,1 0-103,-1-5 1,1 0 284,-1-4 0,4 5 36,1-1-147,0 0 0,-5-4 160,0 0 193,-5 0-315,4 0 1,-9 1 27,2 3 0,-7-1-330,-1 5 0,-6-3 120,2 3 1,-3-4-545,-1 4 0,-1-4 221,1 5 0,3-3-589,1 3 0,4 0-41,-4-4 865,5-1 0,-2 1 0,5 2 0</inkml:trace>
  <inkml:trace contextRef="#ctx0" brushRef="#br0">21300 10629 8362,'4'-13'-206,"0"1"1,0 0 499,-4-1 0,0 5 616,0 0 0,-5 1-362,-3-1 0,-3-2-140,-2 6 0,-1 0-375,-2 4 0,1 0 81,-6 0 1,6 5-511,-2 3 0,4 3 291,0 2 1,1-1-432,-1 1 0,6-1 266,3 0 1,3 2-1,1 3 1,5-8 8,4 4 0,2-4 81,1 4 1,2-5 287,2 0 0,0-1-69,4 2 1,-3 0 194,4-5 0,-5 5-74,5-5 1,-6 4 32,1-4 1,-6 4 19,-2-3-113,-5 4 0,3-2-106,-6 5 0,-2-3 86,-2-1 0,-4 0-253,-9 5 1,4-5 57,-4 0 1,-1-1-553,2 1 0,-5 3 32,4-2 635,1-4 0,3 6 0,1-4 0</inkml:trace>
  <inkml:trace contextRef="#ctx0" brushRef="#br0">21982 10554 8352,'0'-16'809,"0"-1"1,0 1 294,0 3 886,0 1-1478,0 0 1,-1 5-304,-3 3 1,-3 4-384,-5 4 1,-2 3 250,-3 5 0,-2 6-124,-6 3 0,0 2 149,0 2 1,2 4-550,2 0 1,-1 0 164,6-5 0,-1 1-291,5 0 0,5-6 155,3-2 0,2 1 110,2-2 1,7-3-35,6-5 1,5-5 95,6 1 1,1-3-132,0-1 1,0-1 97,0-3 1,1-2 278,3-2 0,-3-9 0,4 4 0</inkml:trace>
  <inkml:trace contextRef="#ctx0" brushRef="#br0">22168 10418 8352,'0'-30'414,"-4"8"201,0-3 0,0 8 355,4 1 0,0 2 207,0 2-654,-6-1-245,5 6 1,-6 3-233,3 8 1,3 9 76,-3 7 0,-2 4-247,2 1 1,-2 5-125,2 3 0,3 3-214,-3 1 0,1-4-367,-1 0 0,2 0 370,-2 4 1,3-5-300,1-3 0,0-3 258,0-1 1,0 0-27,0 0 0,5-7 526,4-6 0,7 0 0,4-5 0</inkml:trace>
  <inkml:trace contextRef="#ctx0" brushRef="#br0">22404 10654 8352,'0'-13'0,"1"1"1022,4-1-374,-4-5 0,5 5 854,-6-4-127,0 3-910,-6 2 0,-1 5-521,-5 3 1,-1 3 159,1 1 0,-1 5-444,1 3 1,-2 5 300,-2 3 0,2-1-186,-3 6 1,4-4-262,0 3 0,2 0-420,3 0 0,-2 2 193,6-5 1,0 1 258,4-2 1,1-6 399,4 2 1,1-3-179,7-1 1,1-3 332,2-5 0,2 0-96,3 0 1,2-5 349,-2-3 1,-2-3-77,2-2 1,-6 1 46,2-1 1,-4 1 405,0 0 1,-2-1-268,-3 1 0,2-1 178,-6 1 0,0 0 362,-4-1-797,5 1 1,-3 4 348,2-1-1174,-3 7 1,-2-3 222,-3 10 0,1 1-38,-5 7 1,4-1-727,-5 1 0,5 0 466,-4 4 1,5-3-211,-1 2 0,3-2 10,1-2 892,0 1 0,0-1 0,5-5 0,2-1 0</inkml:trace>
  <inkml:trace contextRef="#ctx0" brushRef="#br0">22640 10666 8352,'12'-19'0,"-1"-1"0,-2 4 0,0 2 185,-5-2 1,0 2 966,-4 1-219,0 1-490,0 0 0,-5 1-249,-3 2 1,-3 4-220,-2 5 1,1 0 1,-1 0 0,0 5 138,-4 4 1,3 2-541,-2 1 0,2 0 219,2 1 1,-1 1-426,1 2 0,3-2 197,1 2 0,5-2 41,-1-1 1,3-1 385,1 0 0,4 1-104,0-1 1,7-1 218,2-2 1,-1 0-71,5-5 1,-2 5 35,1-5 1,-2 4-14,3-4 0,-4 2 375,0-2-99,-1-3-35,1 10-43,-1-9-117,-5 9 1,-2-9-238,-5 7 1,-1-7 103,-3 2 0,1 2-188,-5-2 1,0 2 60,-5-2 1,5-3-1198,0 3 1315,-1 3 0,-3-5 0,0 3 0</inkml:trace>
  <inkml:trace contextRef="#ctx0" brushRef="#br0">22863 10604 8321,'0'-18'813,"0"4"-395,0-2 1,4 2 940,0 2-447,1-1-848,-11 6 1,-1 2 29,-5 5 0,-5 1-116,1 3 0,-2 3-237,1 6 1,-1 5-401,-2 2 1,2-1 311,5 2 1,5-4-295,0 3 1,5-3 149,-1 4 1,4-6 39,4 1 1,7-2 503,6-2 1,5-3-87,-2-1 1,0-5 486,0 1 1,2 1-273,7 0 1,-7-1 171,3-4 0,-8 0 203,-1 0 1,-2 1 101,-2 3-80,1-2-359,-6 3 1,-7-1-174,-9 0 0,-3 2 83,-5-2 0,-2-1-440,-6 5 0,5-4 172,-1 4 1,2-5-287,-2 1 0,2 2-148,2-2 1,8 1 571,-4 0 0,3-4 0,-2 4 0</inkml:trace>
  <inkml:trace contextRef="#ctx0" brushRef="#br0">23037 10629 8273,'0'-13'11,"0"1"-11,0 0 0,0 3 918,0 1 1,0 4 160,0-4-600,0 5-425,0-3 1,-2 6 143,-2 0 0,3 6-653,-3 2 1,-2 3 296,2 2 0,0-1-367,4 0 0,0 1 298,0-1 1,1 1-99,3-1 1,3 0 130,6 1 0,-1-5 324,1 0 1,0-5 281,4 1 0,-2-2-209,6-2 0,-5 0 160,5 0 0,-6-5-117,2 1 0,-4-5 375,0 0 0,-2-2-157,-3-1 0,-1 0 479,-3-1-682,-2 1-329,-2-1 0,-9 2-81,-7 3 1,1 3 127,-6 5 0,2 0-27,-2 0 1,-2 5-4,2 3 0,-1 3-368,1 2 1,-1 3 140,6 1 0,-1-1-662,5-3 1,5 3 230,3 1 0,2-1-30,2-3 0,3-1 117,5 1 1,2-2 621,11-3 0,5-3 0,7-5 0,3-1 0,1-3 0,0 1 0,0-5 0,0-2 0,1-6 0,-2 1-234,-3-6 0,1 4 446,-5-3 0,-4 0 430,-4 0 0,-6-4-148,1 4 0,-3-4 283,-5-1 0,-3 6-69,-5 3 0,0 2-221,0 1 0,-5 2-379,-3 3 1,-5 3 112,-3 5 0,-4 0-388,-4 0 0,3 4-24,0 0 0,5 5-214,-5 0 1,6 2-152,-2 1 1,5 1 270,4-1 0,-2 0 49,6 1 1,0-1 87,4 1 1,1-2 524,3-3 1,4 3-208,9-3 1,-2-1 185,6 1 1,-5-4 65,5 5 0,-6-5 113,2 4 0,-3-4 13,-2 5-400,-5-1 0,-2 4-323,-5 1 0,-5 3 128,-3 1 0,-9 3-1028,-4-3 0,-6 5 163,-2-1 912,-6 8 0,4 2 0,-7 6 0</inkml:trace>
  <inkml:trace contextRef="#ctx0" brushRef="#br0">19737 13754 26065,'-19'0'0,"-5"0"0,5 0 0,0 0 0,1 0 0,5 0 0,1 0 0,-1 0 0,1 0 0,0 0 96,5 0 0,-3-1-47,6-3-964,0 2 221,4-3 0,5 5 758,4 0 0,9 0 18,6 0 1,8 0-58,9 0 0,6 0-133,11 0 1,7-2-128,-26 0 0,1 0 0,1 1 0,2 0 511,4-3 1,1-1-41,-1 1 1,1 0 0,10 0 0,2 0-1,-2 0 1,0-1 223,0 0 0,0 1 0,-2 1 0,0 0-413,-4 1 0,-1 0 1,-2-1-1,-2 1 19,-4 0 1,-3 0 0,29-7 44,-11 5 0,-13-1 152,-7 0 0,-4 4 294,-9-3-181,-9 3-335,-10 1 0,-7 0-103,-4 0 0,-1 0 592,-7 0-832,1 0-215,-6 0-480,4 5 27,-4 2 0,11 5-1864,3 1 2373,8-1 1,3 1-1,6-1 1</inkml:trace>
  <inkml:trace contextRef="#ctx0" brushRef="#br0">26957 12254 9617,'0'-7'-512,"0"0"760,0 3 121,0 2-317,0-9 1,0 8 312,0-5-271,0 5 1,1-6 276,3 5-361,-2 0 321,3-2 3,-5 5-145,0-10-440,0 9 119,0-3 1,-5 5 223,-4 0 1,-2 0-95,-1 0 0,0 0 65,-1 0 1,-5 5 80,-2 3 0,-4 4-103,-1 0 0,-4 4 43,1 1 0,-1 5-12,4-1 1,0 2-4,0 2 1,2 0-149,2 0 0,3-1 71,6 1 0,5 0-175,3 0 0,2-5 112,2 1 0,6-6-31,2 2 1,4-3 65,5-2 0,2-5 42,6-3 1,0-3-47,0-1 0,0 0 3,-1 0 0,-3 0-359,0 0 0,-1 0 140,5 0 1,-1-1-330,-4-3 1,2 2 188,-5-2 0,1 3 415,-2 1 1,4-6 0,4 0 0</inkml:trace>
  <inkml:trace contextRef="#ctx0" brushRef="#br0">27217 12464 8586,'11'-12'3,"-2"0"0,-2 1 360,-3 2 1,-2-2 205,7 3 1,-7 1-74,3-1 1,-4 4-194,-1-5 0,0 5-35,0-4 1,-1 5 34,-4-1 0,3 3-356,-7 1 1,1 0-21,-4 0 1,-5 5 8,1 4 1,-5 2-232,4 1 0,-3 0 186,3 1 0,-3-1-77,3 1 0,-1 3 1,3 1-43,-2-2-167,6 4 0,0-5 117,3 2 1,3-2 10,0-1 1,4-1 214,1 0 0,1-5 163,4-3 0,6-2-50,5-2 0,5 0 241,-5 0 1,6-6 183,-1-2 0,1-4-196,-1-5 0,1 3 39,-6-2 0,2 2-9,-1 2 0,-3-5 116,2 0 0,-3 1-188,-5 4 0,2-1-63,-6 1 1,1 3-987,-1 1 514,-2 5-180,3-2 0,-5 6 230,0 3 0,0 5-25,0 7 1,0-1-15,0 6 0,0-4-32,0 3 0,0-3 194,0 4 1,0-6-9,0 1 0,0-2 58,0-2 0,6-1 217,2-2 1,0-4 114,5-5 0,-4 0-129,8 0 1,1-9 185,-2-4 0,2-8-83,-1 1 0,-3-4 90,2 0 1,-2-5 146,-2 0 0,-3-6 175,-1 2 0,-5-3-30,1-1 1,-3 4-129,-1 0 0,0 5-329,0-1 0,0 5 290,0 3-661,0 3 360,0 11-747,-5 2 1,3 12 38,-2 5 0,3 2-248,1 6 1,0 1-52,0 4 0,0 0 317,0 0 0,4 3-222,0 1 1,0 0 242,-4-4 0,0 0-180,0 0 1,0 0 127,0-1 0,0 0 565,0-4 0,6 4 0,1-5 0</inkml:trace>
  <inkml:trace contextRef="#ctx0" brushRef="#br0">27391 12365 8569,'-8'-8'-7,"0"0"0,3 3 172,-3-3 1,5 4 965,-1-4-675,3 5 0,2-7-329,3 6 1,5-1 173,7 1 1,3 1-484,6-5 0,0 5-227,0-1 1,0 2-284,0 2 1,-2 0 90,-2 0 0,1 4 66,-6 1 535,1 4 0,1-2 0,1 6 0</inkml:trace>
  <inkml:trace contextRef="#ctx0" brushRef="#br0">27738 12365 8569,'0'-7'1929,"0"-4"-1207,0 4-438,0 0-477,0 2-157,0 5 1,-4 1 299,0 3 1,-1 3-87,0 6 0,4-1 187,-3 1 1,3-1-363,1 0 1,0 1 44,0-1 0,0 1 71,0-1 1,0 0 236,0 1 0,5-5 315,3 0 70,3-5 0,2 3-191,-1-6 0,1 0 37,-1 0 1,0-2-1,1-2 148,-1-4 145,1-3 0,-1-2-127,0 1 1,-3-5 71,-1 1 1,-5 3-166,1 5 0,-3 0-241,-1-4 13,0-1-342,0 1 1,-5 5-291,-4 3 1,-2 2 315,-1 2 0,0 4-51,-1 1 1,-1 8-13,-2 0 0,2 2-189,-2-3 0,6 2-61,2 3 0,1-2 100,-1 5 1,-2-4 0,6 2-614,1-1 642,2-3 0,2 4 39,3-5 1,0-1 69,9 0 0,-2-5 0,9-3 273,2-2 0,7-2 0,3 0 0</inkml:trace>
  <inkml:trace contextRef="#ctx0" brushRef="#br0">28073 12452 8206,'0'-12'-482,"0"-1"1,0 1 1212,0-1 1,4 1-192,1 0 0,-1 3 127,-4 1 1,-2 1-277,-2-1 1,1-2 0,-5 6 196,-1 1-666,3 2 1,-5 1 191,3 0 0,-3 0-575,-2 0 469,1 5 1,0 2-438,-1 6 1,1 3 244,-1 1 1,2 1 0,2-3-197,0 1 1,7 2-258,-3-1 387,4-3 1,1 4 172,0-6 1,1-1-46,4-3 1,3 2 284,8-6 0,-2 0-41,3-4 0,-2-1 237,1-3 1,-2-3-151,3-6 109,-3 1 1,-2 0 169,0-1 0,-3-1 12,-1-2 1,-5 2 0,1-2 643,-3 2-778,-1 1 0,0 5-254,0 0 1,0 4-61,0-5-983,0 7 827,0-4-419,0 23 0,-1-5 145,-3 17 1,2-4 48,-2 8 0,-1 1 1,0 8-560,3 3 699,-5 3 0,1-2 130,-2-1 0,-3-5-160,3 2 1,-2-9 322,2-4 1,-3-9-72,3-3 0,-3-7 0,-3-4 271,-3 0-288,3-2 1,-5-5 17,3-3 0,2-2 0,-3-5 28,3-1 0,2 2-65,0-7 38,-1 4 0,1-4-32,-1 1 1,7-2-175,1 1 0,4 3 157,1-2 1,1-2-507,4 1 0,6 1-19,5 3 1,6 1-211,-1 0 0,6-1 749,2 1 0,11-6 0,-1-1 0</inkml:trace>
  <inkml:trace contextRef="#ctx0" brushRef="#br0">28334 12452 8482,'0'-12'203,"0"-1"0,0 1 286,0-1 0,-4 1 839,0 0-955,-6-1 0,7 6 112,-5 3 1,4-1-311,-4 0 0,-1 1-318,-3 4 1,-1 6-1,1 2-495,0 3 666,-1 7 0,1-3-228,-1 6 0,2 0 48,3 3 1,-2 0-483,6-4 0,0 3 244,4-7 1,0 2 0,0-3-364,0 2 738,6-6 0,1-2 125,5-5 1,2 1 305,2-5 0,-2-2-255,3-2 1,1-3 155,-2-5 1,2-5-44,-1 1 0,-4-2 247,4 1 1,-7 2-145,-2-6 1,-1 5-94,1-5 1,2 6-165,-6-1 0,0 2-234,-4 1-330,0 1 1,-1 1 60,-4 3-1049,4 2 687,-10 6 12,4 0-51,0 6 654,2 1 0,5 1 77,0 0 241,0-5 1,5 2 399,3-5 0,-1 0-346,2 0 0,-5 0 276,4 0 1,-4 0 0,4 0 240,2 0-401,-4-5 0,5-1 27,-3-2 1,-3-3-1,1 4 429,-1 0-639,-3 2-516,3-1-883,-5-1 727,0 0-78,0 2 0,0 6 260,0 3 1,-4 3-128,0 6 0,-1-5-80,0 0 352,4 1 1,-6 2-136,3-3 352,3 3 253,-5-4 1,7 0-109,4-3 198,2-3 0,1-1-161,0 0 1,4-1 284,5-3 1,0-2-90,-5-2 1,4-3-61,1 3 1,0-2-197,-5 2 0,0-2-59,1 6 1,-1-4 0,1 3-280,-1 3 0,-4 0 34,1 2 0,-5 0-576,4 0 549,-5 0 0,6 2 1,-5 2-257,-1 4 0,3 3-97,-2 2 311,0-1 112,2 0 1,-4 1-8,7-1 1,-7-4 360,2 1 0,-1-5-6,1 4 0,-1-5 560,5 1-608,-5-3 0,4-6 292,-3-3 0,-1-3-160,5-2 1,-5 1 0,2-1 362,1 1-231,-5 0-175,5-1 0,-5 1-1040,3-1 216,-2 6-606,3 2 921,-5 10 0,0 6-268,0 6 1,0 5 162,0-1 1,0 2-1,0 2-158,0 0 0,0 0 227,0-1 0,4 1 48,1 0 0,4-6-66,-1-2 125,-2-3 1,5-8-121,-3-1 0,-1-4 60,1-1 0,-1-1-376,2-4 1,-3-3-35,-1-8 1,-4 2 610,3-3 0,-2-2 0,-2 0 0</inkml:trace>
  <inkml:trace contextRef="#ctx0" brushRef="#br0">28805 12179 8482,'0'-8'106,"0"0"380,0-2-39,0 4 332,0-5-316,0 4-733,0 1-552,0 0 822,0 6 0,6 11 0,1 3 0</inkml:trace>
  <inkml:trace contextRef="#ctx0" brushRef="#br0">29153 12316 8563,'0'-9'0,"0"1"318,0 0 0,0-5 2002,0 1-946,0 5-202,0-4-1314,-6 10 1,-1-4 100,-5 10 1,-1 2-1,0 5-664,-4 0 614,3 6 1,-2-3 0,6 6-466,2 1 0,5-3 272,-1 2 1,3-4-432,1 3 429,0-5 1,1 7-185,3-5 1,3-2 184,5-7 0,1 2 0,1-6-137,2-1 1,2-2-363,3-1 360,2 0 424,-4 0 0,1-5 0,-2-2 0</inkml:trace>
  <inkml:trace contextRef="#ctx0" brushRef="#br0">29339 12365 8072,'0'-12'-539,"0"-1"2215,0 1-1044,0 0 1,0 3 72,0 1 0,-2 1-194,-2-1-26,3 2-430,-10 6 0,8 2-179,-5 2 0,4 3 1,-5 5-51,0 1 1,2 0 94,-1 4 0,3-3-189,-3 2 1,5-1 115,-1 2-24,3-3 1,1 4 0,0-6-95,0 0 210,0-5 0,1 3 310,3-6 1,-1 0 102,5-4-18,1 0 1,3-1-58,0-3 0,1-3 65,-1-6 1,1 1-22,-1 0 0,1-1-15,-1 1 1,-4-1-187,0 1 0,-3 0 1,1-1 56,0 1-149,-2-1 0,-2 6-821,2 3-517,-3 3 1062,5 1 1,-6 5 0,0 4-309,0 2 1,0 3 248,0 2 0,0-2 67,0 2 163,0 4 0,0-7 138,0 4 1,5-5 0,3-2 197,3-2-64,2-5 1,1 3 0,2-6 899,5 0-862,-3-6 1,4-2 350,-6-9 0,5 2-235,-5-6 1,4 1 0,-6-5 524,-3 0-751,-2-5 0,-2 4 0,-1-5 183,-1 1-456,-3 4 1,3-3 153,-5 8 1,-4-1-1,-2 7-206,0 4 272,-3 4 0,-5 7-668,-2 0 1,2 6 232,-2 2 1,-2 8-134,1 5 1,1 3 119,3 0 0,1 1-47,-1 0 1,6 4 68,3 0 1,-1 0-51,1-4 0,1-1 73,7 1 1,-1 0 0,5-2-188,2-2 0,5 1 519,1-5 0,7 5 0,-4-3 0</inkml:trace>
  <inkml:trace contextRef="#ctx0" brushRef="#br0">30430 12167 8471,'7'-10'-780,"-1"-2"984,-1-2 0,-3 0 667,2 2 1,-3-1-63,-1 1-225,0 5 0,0-4-76,0 3 0,0 1-235,0-1 1,-1 5-1,-3-1-122,-5 2 0,-2 4 2,-1 2-27,-6 3 0,3 11-57,-6 2 0,1 4-280,-5 0 0,4 5 182,0 0 1,6 4-665,-1-4 1,3 4 381,5-4 1,-2 0-53,6-4 1,1 0-1,8 0-548,3 0 1,8-6 168,5-3 1,3-3 741,0-5 0,7 3 0,0-4 0</inkml:trace>
  <inkml:trace contextRef="#ctx0" brushRef="#br0">30567 12353 8471,'0'-20'-383,"0"3"562,0 4 1,0 1 0,0-1 2604,0 1-1958,0 0-264,0-1 0,1 6-624,3 3-6,-2 3 15,9 1 1,-8 5 0,3 5 25,0 5 0,2 0-330,-4 6 0,0-2 244,-4 2-155,0 2 0,5-5 0,-1 4-87,-2-1 0,0-6 108,-2 2 137,0 2 0,0-5 9,0 2 1,0-6 105,0-2 0,0-4-171,0 5 487,0-7 1,0 2 89,0-8-409,0-3 1,0-9 180,0-1 1,0-1 475,0 2 0,0 1-321,0-6 0,0 6-210,0-2 1,1 4 0,2-1-62,1-3-90,6 3 1,-7 1-1,3 4-1126,0 0 822,4 3 0,-5-1 0,5 5-856,-2-3 1,0 1 493,5 4-819,-1 6 1508,1-5 0,4 10 0,3-4 0</inkml:trace>
  <inkml:trace contextRef="#ctx0" brushRef="#br0">30902 12316 8471,'0'-13'434,"5"1"1,-3-1 1212,2 1-549,-3 0-378,-1-1-606,0 6-1,0 2 0,-1 5 0,-3 1-294,-5 3 1,3 4 288,-3 9-613,1-3 0,-4 5 127,-1-2 0,2-2-70,3 5 0,-2-3 0,6 2 25,1-1 0,2 3-29,1-5 630,0 1 1,1-9-156,3 0 0,3-1 63,6 2 0,1-4 0,1-5 148,1 0 0,6 0 197,-1 0 0,-2-5 621,2-4-687,-6-2 0,7-5 287,-5-1 1,-1-1-297,-3 2 1,-6 2 0,-2-2 110,1 2-293,-5-4 1,4 4 0,-6-2-91,-3 2 121,3 7 0,-10-3-748,2 6 1,-2 0 373,-1 4 1,-5 0-1,-1 0-184,-1 0-732,4 0 0,-4 5 287,2 4 1,3 0 0,-2 1 797,2-2 0,2 6 0,-1 5 0</inkml:trace>
  <inkml:trace contextRef="#ctx0" brushRef="#br0">31200 12266 8471,'0'-12'0,"0"-1"128,0 1 0,0-1 640,0 1-230,0 0 0,0 3 832,0 1-1422,0 5 1,-2-6 382,-2 4-852,-3 1 0,-1 8 315,0 1 1,-1 4-1,-2-1-888,3 4 954,-3 0 0,5 2-361,-2 2 1,1-2 99,3 3 0,3-4 211,-3 0 0,2-1 1,2 1 298,0-1-160,0 0 1,6-3 0,2-3 457,3 0-351,1 4 0,-3-9 277,-1 3 0,0 2 0,5-2 153,-1-1-67,-5-2-193,4-1-8,-4 5-278,0-3 100,-2 3 0,-6-5 0,-3 0-328,-4 0 207,2 6 0,-5-5-425,3 3 1,-2-1-465,2 1-168,-3-2 1138,9 3 0,-9 1 0,4 1 0</inkml:trace>
  <inkml:trace contextRef="#ctx0" brushRef="#br0">31373 12291 8471,'13'-17'-487,"-1"1"371,0-1 0,-1 3 424,-2-2 0,0 6 0,-5-2 1290,-1 1-917,-1 0-270,-2-2-382,0 6 170,-6 2 0,-1 5-341,-5 0 0,4 4 0,-1 2 216,0 0-487,3 3 0,-4 3 157,6 1 0,-4-1-60,4 0 0,0 1 147,4-1 0,0-4 123,0 1 0,1-1 0,3 4 12,5 1-19,-4-1 0,6-4 239,-3 1 0,-1-2 0,2 2 421,0-1-462,2-5 0,-3 7 0,1-5 423,0 2-464,-3-4 1,4 4-27,-6-3 0,1-3 33,-1 4 1,-4 1-7,0 3-22,-5-4 0,-8 5-400,1-6 0,-7 6 1,-5-2-280,-3 3 1,-8 5 595,2 1 0,-3 11 0,-1-2 0</inkml:trace>
  <inkml:trace contextRef="#ctx0" brushRef="#br0">29537 13171 8429,'0'-25'306,"0"1"1,0-1 97,0 0-9,6 6 0,-4-3 1,7 5 1258,0 2-1015,2 1 1,0 6-191,-2 0-656,-4 5 205,-5 3 1,0 7 0,0 7-88,0 2 0,0 3 48,0 6 1,-5 4 34,-4 0-188,-2 0 0,-1 1-127,0 3 1,3-2 0,1-2-382,-2-3 506,-1-1 0,3 0 0,1-2-245,2-2 370,1 2 1,4-9 41,0 2 1,1-3 0,3-5 9,4-4 0,9-2-140,4-2 146,2 0 0,7-6 0,5-2 37,5-3-304,-2-2 1,5 1 41,-6 0 1,1-1 0,-3 2-395,-2 3 1,-4-2 182,-8 6 0,-3-1 449,-6 0 0,1-1 0,-1-7 0</inkml:trace>
  <inkml:trace contextRef="#ctx0" brushRef="#br0">29649 13308 8429,'-13'-6'-552,"2"-1"722,3-5 1,3 4 720,5-1 1,1 1-51,3-4-596,9-1 0,6 1 1,6-1-82,-1 1 1,3 0-312,2-1 1,-3 2-925,3 3 1,-7-3 273,-2 3 797,-4 2 0,7-5 0,-4 4 0</inkml:trace>
  <inkml:trace contextRef="#ctx0" brushRef="#br0">29636 12985 8429,'0'-18'-143,"0"5"1,0-5 0,0 5 1076,0 1 1,6 1-245,2 3 1,7-3-588,2 2 0,5 2 9,-1-1-887,2 5 1,3-2 439,3 5 0,-7 0 0,3 0-785,-1 0 1120,-7 5 0,7 2 0,-5 6 0</inkml:trace>
  <inkml:trace contextRef="#ctx0" brushRef="#br0">30083 13159 8372,'0'-8'303,"-1"1"1133,-3 1-896,2-3 747,-3 7-484,5-9-760,0 10 0,0 1-234,0 8 1,-2 3 193,-2 1-373,3 1 1,-9 1 0,5 1 33,-2 1-11,4 6 1,-4-8 85,3 3 0,3-3-15,-4-2 1,0 0 55,1 1 1,0-1-32,4 1 822,0-7-386,0 0 70,0-6 0,5-6 196,3-2 0,-1-3 0,2-1 284,0-1 0,-2 1-298,1 0 0,1-2 151,3-3 1,-4 3 94,1-2-613,-1 2 1,4 3 0,1 1 113,-1 2-94,0 0 1,2 1-210,3 3 0,-3 2 0,3 2-610,1 0 29,-4 0 1,8 6-1,-5 2-5,-2 3 0,-1 6-603,-2-1 923,1 1 1,-1-1 0,-1 1-826,-3-2 845,3-1 0,-9-2 0,2 1 365,-3-1 0,5 1 0,1-1 0</inkml:trace>
  <inkml:trace contextRef="#ctx0" brushRef="#br0">30492 12998 8372,'0'-25'172,"0"1"265,0 4-240,0 2 1,0 5 2101,0 1-1588,0 0 0,2 5-320,2 3 0,-3 4-644,3 4 0,2 4 210,-2 9-181,0 2 0,0 10 1,0 1 323,-1 2-1155,-1 1 0,-2 0 443,0 0 1,0-4 0,0 3-1682,0-2 2293,0 4 0,5-7 0,2 3 0</inkml:trace>
  <inkml:trace contextRef="#ctx0" brushRef="#br0">30517 13221 8372,'-18'-25'0,"5"6"0,-5 1 271,5 5 0,2 1 0,2-2 1207,0-2-982,1 2 0,1-4 58,3 6 1,3 3 202,1 1-674,5 5 0,2-2 0,5 5 149,1 0 1,5 0-167,2 0 0,0 1 244,0 3-437,1 3 0,2 6-46,-2-1 1,3 0-98,-4 1 1,-2 1-1,0 1-224,0 1 0,-4 5 155,2-4 0,-2 3-115,-1-3 289,-7 5 0,4-8 1,-4 2-301,0-2 0,-3-2 9,1 1 243,-2-1 535,-2-5-238,-6-1 0,3-8 0,-5-2 535,-1-4-435,-2-3 0,2-2 0,1 1 328,-2 0 0,-1-2-145,-1-3-167,5 3 0,-3-5 0,5 4 152,-2-2 0,4 1 6,-1 3 0,3 1-372,1 0 0,0-1 146,0 1-569,0-1 0,5 5 195,3 0 0,3 5 1,2-1-555,-1 3 1,5 1 359,-1 0 1,5 5-620,-4 3 674,5 3 0,-9 3 0,5 1 381,0 2 0,-4 5 0,4-3 0</inkml:trace>
  <inkml:trace contextRef="#ctx0" brushRef="#br0">30927 13159 8372,'0'-13'0,"1"1"252,3 0 125,-3-1 1,5 1 1012,-6-1-739,0 1 207,0 5-437,0 2-539,0 5 1,0 5 200,0 3 1,-4 5-43,0 3-247,0-2 1,2 5-1,-1-3-540,-1 0 436,0 6 0,4-8 0,0 3-2,0-4 1,6 0 190,2-1 83,3 1 1,1-2 0,1-2 183,-1-1 1,2-5-18,3 1 1,-2-4 196,5-4 0,-4 1 133,0-5-284,-2 0 1,-3-4 0,-1-1 145,-2 1 0,-5-5-263,1 1 0,-3-2-161,-1 1 1,0 3 321,0-2-570,-5 2 1,-2 2 72,-6-1 0,2 5-314,3 0 334,-3 5 0,8-3-152,-5 6 184,5 0 1,-1 0 118,8 0 1,3 0 191,5 0 0,1 0-67,-1 0 1,1 0 404,-1 0-270,6 0 1,-4 0-1,2 0 328,-2 0 1,-1-4 137,-1 0 0,-4-1 261,0 1-212,1-3-401,-2-6 0,0 6 0,-5 2 789,2-1-855,1 5-359,-5-5 0,-2 8 272,-2 2-340,3 3 0,-6 5 0,4 2-350,-1 3 1,-4 2 226,3 6 1,-3 4-238,4 0 368,-6 5 1,8-6-225,-7 5 0,7-4 0,-3 2-134,4 0 0,1-2 65,0-5 0,0-3 61,0 0 0,0-6-426,0 1 149,6-7 727,1-4 0,10-5 0,3 0 0</inkml:trace>
  <inkml:trace contextRef="#ctx0" brushRef="#br0">31224 13159 8372,'-12'-18'157,"1"4"0,1-4 283,2 0 1,5 5 131,-1-4 1,3 3-67,1 2 2,0 5 0,5-3 0,3 6 121,4 1 1,1 2-234,4 1-295,2 0 1,2 4 0,-1 2 268,3 1-513,0 6 0,0 1 0,-1 4 48,-1 0 1,-7-3-653,-2 6 632,1-1 0,-11 1 1,5-2-501,-1-1 394,-2 4 1,-9-8-174,-4 3 1,-2-3-57,-1-2 0,-6-1-14,-3-3 0,2 2 1,0-6-919,1-1 715,-4-2 667,8-1 0,-4 6 0,6 1 0</inkml:trace>
  <inkml:trace contextRef="#ctx0" brushRef="#br0">31522 13122 8372,'0'-13'256,"1"-3"194,4-1 1,-4 5 264,3 4 0,-3-1 805,-1-3-1261,0 5 1,-1-3-202,-3 6 0,1 1-519,-5 8 371,5 1 0,-6 7 1,3-1-461,-1 1 1,3 3 14,-4 1 355,5 5 1,-3-8-130,6 2 0,0 2-29,0-1 1,2-1 0,2-4 286,4 1 19,3-1 0,-2-3 1,-1-3 351,1 0 0,7-2-86,0-4 226,1 0 0,-4 0 0,3-3 78,0-5 0,1 0 87,-5-9-272,1 3 1,-2-2 0,-2-2 895,-1-1-1051,-5 4 0,4-3 0,-4 4 103,1-3 0,0 4 169,-4-4-89,0 3-359,0 2 49,0-1 0,-1 7-796,-3 1 359,2 4 1,-3 2 133,5 4 0,0 1-182,0 7 248,0 5 0,1-3 1,2 7-171,1 4 202,0-1 1,-2 11 0,0-3-139,2 3 1,1 2 63,-5 4 135,0-4 1,-2 5-1,-1-6-18,-1 0 0,-1-2 45,1-6 0,1-2 115,-5-10 1,3-6-257,-3-7 295,0-3 0,-4-1 0,-2 0-125,-3 0-108,-2-5 0,-2-3 0,1-8 62,-3 0 0,1-5-3,2 5 114,2-6 1,5 4 103,1-3 0,5-2 0,3 3-17,3 1 1,6-3-107,3 5 1,10-3 69,7 3-65,5 1 1,9 3-1,2 1 51,5 0 0,1 3-135,-2 1 0,2 5-209,-6-1 0,1 3-1583,-5 1 1238,0 5 0,-6 2 604,-7 6 0,-4 4 0,-8 3 0</inkml:trace>
  <inkml:trace contextRef="#ctx0" brushRef="#br0">27689 15218 8341,'4'-25'327,"0"0"1,2 2 2,-2 2 1,-3 3 1173,3 6-536,-2 5-523,-2 1-458,0 6 0,-2 7 0,-2 4-49,-4 4 0,1 9-120,-1 1 0,4 1-123,-5 7 1,2-4-124,-1 4 0,-3 0 62,3 4 1,-2-4-253,2 0 1,-3-5 23,3 1 1,1 1 593,-2-1 0,7 0 0,-4-4 0</inkml:trace>
  <inkml:trace contextRef="#ctx0" brushRef="#br0">27652 15267 8341,'0'-30'-6,"0"4"1,1-2 425,3 6 1,-1-1 624,5 2 1,0 2-489,5-2 1,1 7 337,2 2-540,-2 0 0,4 10-302,-6-2 0,1 5-370,-1 8 1,-4-1 317,1 8 0,-7 4-137,2 0 1,2 4-58,-2 1 1,0-1-202,-4 1 0,0 0 65,0 0 0,-5 0-19,-4-1 0,-2 1 215,-1 0 1,0-4 24,-1-1 1,-1-4 175,-2 0 0,2-2-134,-2-2 596,2 1-52,1-6-268,6-2 0,2-6 9,5-3 1,7-3 200,5-6 1,6 1-82,7 0 0,4 3 366,0 1-600,5 5 1,-3-2-1,3 5 140,-1 0 0,-5 1-434,1 3 0,-4 3 12,-5 6 1,-6 4 4,-6 4 0,-5-2 9,1 2 0,-9 0-229,-8 4 0,-6-5 89,-10 1 0,1-2-52,-5 2 0,0-3 106,-4-6 1,0-1 88,0-3 0,-5 2 128,1-6 0,0 0-77,3-4 1,1 0-15,0 0 0,9-1-28,4-3 1,11-3-107,1-5 0,8-1-123,-1 1 0,11 3-386,6 1 1,8-1 765,9-8 0,8-2 0,7-6 0</inkml:trace>
  <inkml:trace contextRef="#ctx0" brushRef="#br0">28098 15453 8341,'7'-5'3859,"-1"3"-2972,-6-3 0,1 5 140,3 0-690,-3 0 1,9 5-196,-6 4 1,0 6-179,-4 1 1,5 2-496,-1-1 1,0-2 408,-4 6 1,0-6-1278,0 1 0,0 0 161,0 0 1,0-2 1237,0 2 0,5-2 0,2-1 0</inkml:trace>
  <inkml:trace contextRef="#ctx0" brushRef="#br0">28123 15193 8341,'-1'-17'0,"-4"1"0,4-1 644,-3 5 97,3-1-1387,1 7 1,4 1-58,0 10 703,5 1 0,-2 12 0,6 2 0</inkml:trace>
  <inkml:trace contextRef="#ctx0" brushRef="#br0">28359 15441 8341,'0'-10'710,"0"-2"1,0 6-193,0-6 1,0 6 1191,0-2-951,-6 5-770,5-2 0,-9 8 24,6 5 0,-2 0-208,2 9 1,3 2 10,-3 2 0,1-2-222,-1 2 1,3-2-231,-4 2 0,4 1 222,1-6 1,0 1 55,0-5 0,0 1 163,0-1 0,0-4 421,0 0 54,0-5 741,0 3-587,0-17 1,0 2 201,0-7 1,0 1 41,0-2 0,4 3-230,0-2 0,2-2 48,-2 1 1,-1 1-328,5 4 0,-1-1-165,1 1 12,3-1 0,-3 2 0,8 2-341,0 0 1,2 7-88,-1-3 1,-4 5-386,4 5 1,1-3-452,-2 7 0,5 3 538,-4 5 1,-1 1-334,-3-2 1,3 2 626,1 3 0,3-3 416,-3-6 0,5 0 0,-3 1 0</inkml:trace>
  <inkml:trace contextRef="#ctx0" brushRef="#br0">28855 15503 8341,'0'-12'0,"-1"-1"367,-4 1 189,4-1 0,-9 1-113,6 0 1,-5 3 102,0 1 0,-2 5-366,-1-1 0,-1 3 97,1 1 0,-2 5-347,-2 3 1,2 4-94,-3 0 0,-1 2-85,2 2 0,-1-1 169,5 6 0,0-2-138,-1 2 0,6 2-93,3-2 1,3-3-106,1-1 0,0-4 173,0 0 1,7-2 80,5-3 1,0-1 276,5-3 0,1-3-18,-2 4 1,5-10 155,-4-3 0,3-3-131,-3-1 1,-1 3 87,-3 1 0,-1 0 68,1-4 0,-1-1 159,0 1 1,0-1 24,-4 1 0,1 0-142,-4-1 0,0 5-151,-1 0 1,-2 3-121,2-3-576,-3 5 132,-1-2-333,0 5 502,0 0 1,0 5-209,0 4 32,0 2 232,0 1 0,0 1 1,0-1 84,0 0 12,0 1 0,0-1 171,0 1 1,1-5-162,4 0 178,-4-5 0,10 8-82,-3-3 0,-1-2-2,1-2 0,-3-3 89,3-1 0,-4 0-97,4 0 109,-5 0 0,8 0 61,-3 0-89,3 0 1,2-5 0,-1-4 1,-1 2 364,-3-1-397,3 5 1,-5-8 0,4 5 207,-2-1 1,-4-3-91,4 6-35,-5-6 1,4 7-276,-3-5 291,-3 5-253,5-8 116,-6 5 0,0-3-181,0 1 184,0 5-22,0-8 1,0 8 1,0-5-26,0 5-9,0-2 51,0-1-25,0 5 0,0-6 29,0 3-19,0 3 103,0-10-4,0 9-80,0-9 1,-1 10 0,-2-5 25,-1 1-55,0 3 1,4-4-50,0 1-29,-6 4 34,5-4 0,-9 3-446,6-2 213,-6 3-4,3-5 1,-5 6-41,0 0 230,5 0 0,-3 1 1,5 2-245,-2 1 238,4 6 16,-3-3 76,6 5 357,0 1-244,0-1 1,6-5 177,2-3 0,3-2 20,2-2 0,-1 0-75,0 0 0,1 0-4,-1 0 1,1-2-40,-1-2 1,2 1 136,2-5 0,-2 1-240,3-1 0,-4-2 106,0 6-444,-1-6 1,1 9 118,-1-3 0,-4 3-897,1 1 606,-7 0 1,4 1-425,-6 3 615,0 3 1,0 3-1,0 1-132,0 2 0,-2 3 173,-2-4 1,2 0 93,-7 1 1,7 3 224,-3 1-103,-1-1 0,4-3 287,-2-1 154,3 1-216,1-7 1,5 0-104,3-6 1,3 0-37,2 0 1,-1-1 50,1-4 0,-1-1 17,0-7 0,1 1 118,-1-1 1,1 1 41,-1 0-158,1-1 0,-1-1 1,-1-1 296,-3-1 0,2-1-78,-6 5 0,4-1-203,-4 1 1,1 4-139,-5-1 279,0 1-259,0 1-672,0 2-325,0 5 1,-5 5 96,1 3 1,-4 8 300,4 0 1,0 1 85,4-5 1,0 5 100,0-1 0,0 1 295,0-5 0,0 2-167,0 2 1,1-6 142,3 3 1,-1-5 292,5 0 1,1 2-138,3-6 0,0 0 445,1-4 1,-1-4-129,1 0 0,-1-7 48,0-2 0,-3 1-85,-1-5 0,-1 2-24,1-1 1,-1 2-106,-3-3 0,-3 2-29,4-1 1,-4 2-115,-1-3 1,0 8 364,0 0-703,0 1-468,0 1-436,0 2 869,0 5 1,0 5-113,0 3 1,0 5 97,0 3 1,0 4-33,0 5 0,1-1 49,4 1 1,-4 5 7,3 4 0,-3 1 71,-1 3 0,0-1 53,0 0 1,0-1 140,0-3 1,-5-3-62,-3-5 1,-5-6 200,-3-2 0,1-9-65,-6-4 1,0-2 188,-4-2 0,1-2-18,-1-2 1,0-4-99,0-9 0,0 4 15,0-4 1,2-2-50,2-2 0,3 2 86,6-2-201,0 6 1,5-7-1,3 4-328,2-1 0,8 3 159,2 0-693,9-3 0,7 5 1,11-3-1823,5 4 1983,4 0 0,7 5 503,3 0 1,8-6 0,-28 4 0,1 1 0</inkml:trace>
  <inkml:trace contextRef="#ctx0" brushRef="#br0">30480 15218 8247,'0'-18'410,"0"4"198,0-3 0,0 4-92,0 0 0,-1 5 101,-4 0 0,-1 5-291,-7-1 1,-1 4-183,-2 4 0,1 4-108,-6 9 1,0 2 79,-3 6 0,-1 0-25,0-1 0,4 5-89,1 0 0,4 2-380,0-2 0,8-3-30,3 3 0,0-3-428,1-1 1,1-5-205,7 1 0,7-6 47,6 2 720,5-3 1,-3-8 0,6-1 272,0-4 0,5-7 0,2 0 0</inkml:trace>
  <inkml:trace contextRef="#ctx0" brushRef="#br0">30542 15404 8247,'0'-14'222,"0"-3"0,0 4 286,0-4 1,1 3 353,4 2 0,-4-1 252,3 1-565,-3 0 1,4 3-28,-1 1-403,0 5 1,1-2-1,2 6-152,0 3 1,4 3 81,-3 6 1,-1 3-319,2 1 1,-7 5 182,2-2-295,3-2 1,-4 6-1,4-4-10,-1 4 0,-2-3-14,-4-1 1,1-5 165,3 2 0,-2-3 84,2-2 1,-3 1 192,-1-1-220,0-5 561,0-2 0,0-6-69,0-3 1,-4-3 353,0-5-496,-6-6 1,9 2-1,-3-4 99,2-2 0,2 2-146,0 0 0,0 3-95,0-3 1,0 4-552,0 0 1,2 1 266,2-2 1,1 8-938,4-4 1,2 9 237,-3 0 0,4 2 957,5 2 0,-3 0 0,4 0 0</inkml:trace>
  <inkml:trace contextRef="#ctx0" brushRef="#br0">30939 15416 8247,'6'-12'164,"-5"-1"1,3 1 583,-3 0 1,4 3-189,-1 1 0,0 4-170,-4-4 0,4 3 573,0-3-119,0 5-338,-4-8-117,0 10 62,0-5-224,0 6 0,-1 0-1,-3 0 1,1 0-116,-5 0 1,4 0 34,-5 0 0,5 0-383,-4 0 0,0 6-40,-5 2 0,2 3-266,3 2 1,-3-1 122,3 1 1,-3 0-149,-2 4 1,2-2 153,3 6 1,1-6-18,3 1 1,2 2 326,-2-1 1,4-1-74,4-3 0,3-2 151,6-3 1,1-2 113,2-6 1,3 0 347,6 0 0,0-2-75,0-2 0,0-3 153,-1-5 0,0-2-72,-3-3 1,-4 2 83,-4-5 1,-1 0-87,1 0 0,-5-4-126,0 4 1,-5 2-193,1 1 0,-7-1-145,-1 2 0,-5-1-313,0 5 1,-6 5-113,-1 3 1,-5 1-444,4-1 0,-1 2 201,2-2 0,2 7-446,-2 1 0,-2 6-39,1-2 0,2 3 1175,7 1 0,-3 6 0,4 2 0</inkml:trace>
  <inkml:trace contextRef="#ctx0" brushRef="#br0">31249 15317 8247,'7'-18'-33,"3"4"17,-6-2 0,4 2 391,-4 1 1,0 5 1495,-4 0-1049,0 0-695,-5 1 1,-3 0 0,-8 4-102,0-1-9,-1 0 1,1 5 0,-2 2-396,-1 1 1,3 6 76,0-2 0,2 3-92,2 1 1,3 1 210,1-1 0,5 1-93,-1-1 1,4 0 74,4 1 0,-1-1 256,5 1-38,6-1 1,0 1-1,3-2 78,-4-3 1,4 3 88,-1-3 0,1-1 21,-5 1 1,-1-4-78,-2 5-107,2-7 1,-9 8 0,5-4 82,-1 0-103,-2 3 0,-10-1-16,-2 0 0,-7-1-183,-2 1 122,-5 3 1,7-8 0,-4 4-824,1-1 484,-4 3 0,8-6-616,-2 5 435,7-5 595,4 3 0,10-6 0,4 0 0,13-6 0,4-1 0</inkml:trace>
  <inkml:trace contextRef="#ctx0" brushRef="#br0">31472 15354 7899,'20'-25'-781,"-4"5"980,-7-1 1,0 4 1506,-5-3-1202,6 5 1,-9-3-66,3 5 1,-4 5 359,-4 0-548,-3 5 1,-5-3-231,0 6 1,-1 0-61,1 0 0,-1 2-48,1 2 0,1-1 93,3 5 0,-2 0-292,6 5 0,0-1 170,4 0 0,0 1-68,0-1 1,1 1 143,3-1 1,3 0-27,6 1 1,-1-1 281,0 1 0,1 3-18,-1 1 0,-1-1-97,-2-3 0,0-1 30,-5 1 0,0-1 161,-4 0 1,0 1-227,0-1 0,-6 1 7,-7-1-97,1 0 0,-12-3 0,2-1-15,-5 2 0,-1-4-730,-5 3 0,4-2-38,-4 1 1,0 3 806,-4-3 0,0 9 0,-1 2 0</inkml:trace>
  <inkml:trace contextRef="#ctx0" brushRef="#br0">29897 16272 8252,'1'-13'0,"3"1"-230,-2 5 0,5-2-1381,-3 4 1611,-3-4 0,5 7 0,-6-3 0,-6 10 0,-1 2 0</inkml:trace>
  <inkml:trace contextRef="#ctx0" brushRef="#br0">29897 16247 7638,'0'-12'358,"0"3"-13,0 1 0,0 4-78,0-4 1,1-1-16,3-3 0,-2 4 1817,2 0-657,-3-1-251,-1-3-697,0-1-435,0 7 235,0 0-66,0 17 0,0-1-224,0 10 1,-4 1 67,0 4 0,-4 0-438,4-1 1,-5 5 153,5 0 0,-4 4-241,4-4 1,-4 0 188,3-4 1,-3 0 17,4 0 1,-4-2 102,4-2 1,-5-3-173,5-6 67,-5 1 40,7-7 436,-3 0 1,6-7-84,3-4 0,7-1 31,6-7 0,5 5 19,-1 0 1,6-1-111,2-3 1,4 0-77,-4-1 1,4 5-132,-4 0 1,6 3-100,-2-3 1,-3 5 82,-1-1 1,-8-1-626,-5 1 0,2 0-197,-1 4-1001,-6 0 1991,-6 0 0,-5 0 0</inkml:trace>
  <inkml:trace contextRef="#ctx0" brushRef="#br0">29897 16383 8263,'-7'-12'11,"-3"0"706,6-1 1,0 5 315,4 0-516,0-1 0,6-6-201,2 3 0,3-3-60,1 6 0,5-2-243,-1-1 1,6 0-377,-1-1 1,-2 5-110,2 0 1,-6 1-511,2-1 0,-3-2-1412,-2 6 2394,0 0 0,1-2 0,-1-1 0</inkml:trace>
  <inkml:trace contextRef="#ctx0" brushRef="#br0">29922 16049 8252,'-6'-18'0,"5"4"532,-3-3 1,-2 4-94,2 0 0,0 1 58,4-1 1,5 1-129,4 0 0,7 1-93,5 2 1,-2-2-192,2 3 0,1 3-229,7 0 0,-3 4-874,3 1 1,-3 0 642,-1 0 0,-4 6-814,-1 2 1,-3 3 140,4 1 1048,-6 6 0,3-4 0,-6 4 0</inkml:trace>
  <inkml:trace contextRef="#ctx0" brushRef="#br0">30306 16197 9487,'0'7'1664,"0"4"1,0-4-1398,0 6 1,-5-1-405,-3 0 0,-3 5 5,-2 0 1,1 5-137,-1-2 0,1 0 217,-1 0 0,5-6-73,0-2 0,4 1-119,-4-5-110,5-2 446,-3-1 1,6-6-82,0-3 0,4-3 214,1-6 1,4 1-37,-1-1 0,3 0 89,2-4 0,-1 3-9,1-2 1,-1 2 72,1 2 0,3-5-53,1 1 0,1 0-52,-2 8 1,-1-3 76,6 3 1,-2 2-25,2 2 0,2 3-311,-2 1 1,1 1-66,-1 3 0,-2 1-225,-2 7 0,-4-2-25,4 6 0,-5 2-242,-3-1 1,0 3 235,-5-3 0,5 3-138,-5-3 0,0-1-392,-4-3 0,0-1 248,0 1 0,0-1-106,0 1 1,-2-5-350,-2 0 1078,3-5 0,-5 2 0,12 1 0,1 1 0</inkml:trace>
  <inkml:trace contextRef="#ctx0" brushRef="#br0">30778 15974 8204,'5'-18'0,"1"0"0,2-2 0,2 0 1477,-6 4 0,4 6 468,-4-2-1214,6 8 0,-9 0-427,3 8 0,-2 3-344,-2 5 1,0 6-299,0 3 1,0 3 328,0 5 0,-6-2-193,-2 1 1,-2 3-184,2-2 0,-3 5-605,3-1 1,1-1 258,-1 1 1,5-5-249,-1 0 0,-2 0 416,2 1 0,0-8-248,4-1 811,0-5 0,0-2 0,0-1 0</inkml:trace>
  <inkml:trace contextRef="#ctx0" brushRef="#br0">30666 16210 8204,'-8'-6'-257,"0"-2"1180,5-3 1,-3-1-268,6-1 1,0 5-147,0 0 0,7 5-109,6-1 1,2-2 123,10 2 0,-2 0-256,10 4 0,-4 0-160,4 0 1,-4 0-273,4 0 0,-5 1 190,1 4 0,-9 1-647,-3 7 0,-3-1 165,-2 1 1,-4 5 17,1 2 0,-7 0-33,2 0 0,-2 1-402,-2 4 0,-4-1 364,0 1 0,-2-4 98,2 0 1,3-6-147,-4 1 62,-1-2 1261,4-7-534,-9-1 1,10-8 217,-3-2 1,-2-3-253,2-5 0,-2-5 125,2 1 0,2-2 21,-7 1 0,7 2 94,-3-6 1,3 6 61,-3-1 1,4-2-119,-3 1 1,3-1-8,1 2 1,1 2-118,3-3 0,2 4-235,2 0 0,7 5 133,-3 0 0,5 5-127,0-1 1,2 2-229,6 2 1,-5 2-468,1 2 1,-2 4-600,2 9 1,1-3 572,-5 2 1,-1 2-277,-3-1 1,-1 3 966,0-3 0,6 5 0,2-3 0</inkml:trace>
  <inkml:trace contextRef="#ctx0" brushRef="#br0">31324 16272 8204,'4'-13'198,"0"1"0,0 0 976,-4-1-251,5 1-334,-3-1 0,3 5-342,-5 0 1,-1 5-181,-3-1 0,-3 7-193,-5 1 0,-1 6 179,1-2 0,-1 3-388,1 1 1,4 5 99,-1-1 1,7 2-249,-2-1 0,2-3 212,2 2 0,0-1-47,0 2 0,2-5 143,2 1 0,7-1 69,5-4 0,6-1 216,-1 1 1,2-5-64,2 1 0,-1-4 379,-4-4 0,2 0-49,-5-8-15,-1 2 1,-5-9-1,-1 4 31,-2-2 1,-5-4-247,1 5 0,-2-5-30,-2 5 0,-4-1-183,-1 5 1,-4-5 4,0 1 1,4 3-23,1 5-762,-3 5 71,6-8 277,-5 10 1,7-5 177,4 6 0,1 4 129,7 1 1,-1 4 125,1-1 1,3-2 177,1-2 0,-1 2 96,-3-2 1,-1 0-102,0-4 0,-3 0 503,-1 0 1,0 0-57,5 0 1,-5-4 141,0 0 1,-5-2-95,1 2 1,2 1 661,-2-5-1050,0 5 1,-4-4-200,0 3-249,0 3 293,0 6 1,0 4-71,0 7 1,-4 3-286,0 2 1,-5 4-282,5 4 0,-5-2 60,0 6 0,2 5-381,-1 3 0,4-1 308,-4-7 1,5 1-115,-1-5 1,2-1 120,2-7 0,0-8-258,0-4 527,6-7 1,1-2 311,5-8 0,2-4 0,3-5 0,-4-2 0,4-6 0,-5-4 0,-3 0 0,0 0 0,-5 5 0,2-1 0,-2 0 0,-3-4 0,4 0 0,-5 0 0,-5 4 0,3 2 428,-7 2 1,3-2 51,-3 2 0,0-1 97,4 1 1,0 2 101,1 3 0,2 2 329,-2-3 1,3 8-363,1 0 1,5 7 99,4-3 0,-1 0-196,4 1 0,-2 1-138,7 7 0,2-1-348,2 5 0,-2 5-39,2 3 0,-5 2-21,5-1 0,-6 2-98,1 6 0,-3-5-470,-5 1 0,-1-4 180,-3 3 0,-2-5-473,2 2 0,-8-3-125,-5-2 1,-6 0 368,-1 1 1,-5-2-90,4-3 0,-3-1-393,3-3-141,1-2 964,3 3 1,6-6 271,3-3 0,8 2 0,9-9 0,6 4 0</inkml:trace>
  <inkml:trace contextRef="#ctx0" brushRef="#br0">31944 16197 7587,'0'-12'-1390,"4"0"1751,0-1 0,2 1 703,-2-1 1,-3 1-270,3 0 1,-2-1 199,-2 1 1,4 4 891,0-1-746,0 7-1236,-4-9 1,1 9-166,4-2 65,-4 8 1,4 4 60,-5 9 0,2-3-204,2 2 0,-3 2 170,3-1 0,3 1-140,2-2 0,-2-2 45,1 2 1,0-2 11,4-1 0,5-2 385,0-3 0,-1 2 203,-3-6 1,3 0 198,1-4 0,-1-2-131,-3-2 1,-1-3 235,0-5 1,-3-4-243,-1-1 1,-5-5 28,1 1 0,-3-1-21,-1 2 1,0-2-91,0 5 0,0-4-226,0 5 0,-4 3-121,0 5-212,0 0 1,2 1-99,-2 3 0,3 4-343,-3 4 1,2 4 332,2 9 1,4 2-63,1 6 1,0 1 115,-1 3 0,-2-1-41,2 5 1,1 4 189,-1 4 0,1 2 3,-5-2 0,0-1-11,0 6 0,-5-6-2,1 1 1,-7-8-19,-1-4 1,-2-7 25,-7-1 1,1-8 28,-5 0 0,0-6-26,0-7 0,-5-2-120,-3-2 255,3-8 1,1-2 0,7-4 26,1 0 0,7 3 257,2-6 1,5 2-51,7-2 1,1-1 116,3 6 0,9-5-228,7 5 0,11-1-89,6 5 1,2-1-102,6 1 0,6-1 126,7 1 1,3 1-1191,1 3 0,5-2 1142,-32 7 0,0 2 0,4 0 0,0 2 0,0 1 0,0 0 0,0 0 0,-1-1 0,0 0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17975 14598 20952,'-26'12'441,"-3"0"0,7-3-69,-3-1-229,9-5 1,-2 2-1,6-5 38,-1 0 29,6 0 155,2 0-85,5 0-503,0 0 0,9-5 315,4-4 1,7-3 0,2-5 65,6-3 32,4-4 1,5 0-1,0-3 548,0-2-448,6 3 1,0-10-1,4 3 354,-2-2-495,1 3 1,3-4-1,1 4 71,0 1-719,-6 0 1,-7 12 56,-8 2 0,-8 8-1065,-5 1 994,-8 10 0,-4 1-258,-8 14 1,-4 3 0,-8 8-626,-5 1 1284,-3 5 0,0 3 1,-1 8-1</inkml:trace>
  <inkml:trace contextRef="#ctx0" brushRef="#br0">18075 14808 19059,'-25'32'-78,"0"-2"-72,0-5 0,2-7 1123,2-5 0,3-2-186,6-7 1,3 0 938,1-4-1358,5 0 1,-2-2 0,5-2-295,0-4 1,5-4-256,4-5 245,7-2 1,5-7 0,8-3-155,4-4 0,7-3-155,1-1 1,2-1-2154,-2 1 1747,-2 0 1,9 4-32,-2 0 0,2 1 0,2-2 89,-1 1 1,-5 5 184,-2-1 408,-4 3 0,1 1 0,-1 0 0,0 1 0,-7-1 0,-3 0 0</inkml:trace>
  <inkml:trace contextRef="#ctx0" brushRef="#br0">18583 14151 17455,'-12'-19'-2077,"-1"-9"1,1 2 1782,0-4 0,-1 4 280,1 1 0,4 5 174,-1 8 471,1 0 0,-3-1 93,3 1 1,1 4 787,3-1-2080,2 7 681,-3-4 0,6 6 285,3 0 192,9 0 0,0 4-200,4 0 1,2 6-151,2-2 1,-2 3-1,2 2-408,1-1 251,1 0 0,1-3 147,-3-1 1,2-1 93,-2 1 0,1 3-329,-2-3 0,4-1 1,-5 0-298,0-1 298,-1 3 0,-1-6 65,-1 5 0,-3-3 294,-5 3-484,-5 0 0,7 9 0,-8-1 159,-3-1 0,-2 5 540,-9 0-342,-3 9 1,-10 4-101,0 9 1,-1-1-1,-2 7-249,-1 3 1,-5 7-468,1 0 0,1 3-701,-1 1 1262,5 0 0,15-30 0,2 2 1,-6 33-1446,3 2 1472,7-10 0,2 9 0,5-9 0,3 2 0,5-5 0,6-3 0</inkml:trace>
  <inkml:trace contextRef="#ctx0" brushRef="#br0">25853 3237 19195,'-6'-7'-5866,"5"2"5095,-5-1 394,6 5 1,0-6 984,0 3 30,0 2-98,-5-3-521,3 5 277,-3 0 992,5 5-715,-6 2 0,5 6-32,-3-1 1,1-4-151,-1 1 1,3-1-114,-3 4 0,-2 2-33,2 3 1,-2-2 186,2 5 1,3-3-541,-3 4 0,1-1 50,-1 5 0,1 0-121,-5 0 1,5 4 208,-1 0 1,1 1-310,-1-1 0,3-3 235,-3 3 0,2-7-197,2-1 0,-4-2 219,0 2 1,0-3 132,4-6-360,0 0 0,0 1 47,0-1 0,-2-5-548,-2-3 964,3-2-651,-5-2 123,6 0 253,0 0 0,0-6 1,0-1-1</inkml:trace>
  <inkml:trace contextRef="#ctx0" brushRef="#br0">25617 3597 18584,'-12'-7'-1518,"-1"1"0,1 2 1241,-1 0 0,5 0 769,0 4 0,4 0 811,-4 0-721,5 0-344,-3 0 1,6 5-231,0 4 1,0 2 0,0 1-104,0 0 182,6 1 0,-3 3-310,5 1 1,-5 4 157,1-5 1,1 5-432,-1-5 0,2 5 17,-2-4 1,-3 3-24,4-3 1,-3 1 198,2-2 1,-2-2-188,2 3 1,-1-8-167,1-1 0,-3 1 93,3 3-52,3-5 1,0 0-126,6-3 931,-7-3 0,11-1 1,-3-6-1</inkml:trace>
  <inkml:trace contextRef="#ctx0" brushRef="#br0">25878 3683 16064,'4'-19'-407,"0"3"0,1 2 310,0 1 0,-3 1 491,7 0 0,-7 3 1042,2 1-853,-2 5-171,3-2 1,-3 6-771,2 3 0,-3 3 262,-1 6 0,-4 0 162,0 4 0,-6 1 107,2 3 0,0 2-235,-5-2 0,6-2 116,-9 2 0,9-2-287,-5 2 0,-2 2-332,-3-2 0,2-2 731,7 2 0,-3-6-754,3 1 1,2 2-157,2-1 676,3-1 1,1-9 0,0-1 0</inkml:trace>
  <inkml:trace contextRef="#ctx0" brushRef="#br0">27366 6003 22640,'0'-9'-6490,"0"1"4171,0 5 1466,0-8 524,0 10 267,0-10 89,0 10-102,0-5-898,0 6 2619,0 0-1447,0 6 1,2-5-31,2 3 1,7-2 477,5-2 1,8 0 3,1 0 0,5-2 124,7-2 0,2 1-145,2-5 1,2 4 167,2-4 1,4 1-835,-4-2 0,-2 0 810,-2 5 0,-4-5-361,-4 5 1,2 0-564,-6 4 0,-6 0-181,-6 0 0,-3 1-356,-2 4 1,-5-3 223,-3 7 1,-3 4 0,-1 7 0</inkml:trace>
  <inkml:trace contextRef="#ctx0" brushRef="#br0">27453 8285 18169,'0'-9'-4808,"0"1"3463,0 5 1133,0-8 321,0 10 179,0-4 0,0 3 73,0-2-9,0 3-895,0-5 413,0 6 1447,0 0-739,6 0 0,0 0-22,7 0 0,1 0-209,2 0 0,4 0-57,4 0 1,3-1 0,1-2 347,6-1-59,1-6 1,3 7-283,-1-5 1,-1 4-487,-3-4 1,0 5-67,-8-1 0,-3-2 105,-10 2 1,0 0-385,1 4 165,-1 0-154,-5 0-206,-1 6 0,-6 1 523,0 5 0,-6 0 1,-1 1-1</inkml:trace>
  <inkml:trace contextRef="#ctx0" brushRef="#br0">26485 10691 24894,'-6'-7'-2535,"0"1"1,5 5 1037,-3-3 885,2 3 358,-3-5 178,5 6 1243,0-5-1458,0 3 1,0-5-1601,0 3 1628,0 3 42,0-5 0,5 2 738,3 0 1,3-2 82,2 2 0,1 2 39,2-7 1,8 5-423,5-4 0,6 0 703,3-5 1,0 1 42,8-1 0,-1-3-54,5-1 0,-1-1 23,1 2 0,-6 3-820,-2 1 1,-5 0-24,-4 3 1,-7 4 91,-5 1-713,-6-3 125,3 5-526,-11-3 545,-2 10 1,-9-2-497,0 6 0,-6-5-29,2 4 792,-3-5 1,-7 13-1,-1-2 1</inkml:trace>
  <inkml:trace contextRef="#ctx0" brushRef="#br0">26647 10381 21913,'0'-13'-6783,"0"1"6349,0 0 0,0 3 522,0 1 1,0 0-154,0-5 0,0 5 289,0 0-272,0 5 376,0-8-1820,0 10 1534,0-5 0,0 8 46,0 2 0,0-2-128,0 7 0,-4-1 349,-1 4 1,1-3-194,4-1 1,-4 2 160,0 6 0,-6-2-88,2 2 1,-3 2 150,-1-1 0,-1 4-94,1-5 0,-2 6 148,-2-1 0,2-3 47,-3-2 1,-1 4-157,2 0 1,-6-2 126,1-1 0,2 1 45,-2-2 1,6-1-181,-2-6 1,4 2 264,0-3 48,6-3 5,2 6-669,5-9 1,1 3 66,3-5 0,3 0 285,6 0 1,-1 0-31,0 0 1,5 0-184,-1 0 0,1 0 163,-5 0 1,5 2-272,0 2 1,3-3 160,-3 3 1,3 2 3,-3-2 0,1 1 186,-2 0 1,-2-3-702,3 7 1,1-5-66,-2 4 1,1-1-255,-5 1-53,1 3 0,-2-4 107,-3 5 0,3-3-310,-3-1 1,-1-1 157,1 1 0,-4 3-1126,5-3 1788,-1-2 0,4 10 1,1-2-1</inkml:trace>
  <inkml:trace contextRef="#ctx0" brushRef="#br0">30691 8905 23941,'0'-7'-3426,"0"-4"0,0 3 2267,0-3 1,0 2 276,0 1 588,5 0 1320,-3-5-675,3 7 1,-5-1-118,0 3-2410,0 2 2074,0-3 0,0 10-2,0 3 1,2 3 146,2 2 0,-3 3-161,3 1 0,-1 9-324,1-1 1,-2 2 229,2-2 1,1 6 80,-1 2 1,5 3 137,-5 1 1,5 0-24,0 0 0,-2 0 0,1 1 1,-4-1-155,4 0 1,-4-1-88,5-3 1,-7-1 70,3-3 1,-3-3-118,2 3 1,-2-9 0,2-3-87,-3-3 0,1-2-588,2 0 611,-3 1 422,5-1 1,-12-5 0,-1-1 0</inkml:trace>
  <inkml:trace contextRef="#ctx0" brushRef="#br0">30443 9500 21973,'-7'-12'-2448,"1"5"1,6-4 1935,0 3 427,0-3 1,2 4 385,2 3 0,3 2 1283,5 2-1082,1 0 0,0 6-475,4 2 0,-3 3 0,2 3-960,-2 2 1,3-1 600,-1 6 0,1-6 771,-5 2-847,0 2 1,1-1-65,-1 3 1,1-3 0,-2-5-2010,-3 4 2231,9-3 0,-9 4 0,10-6 0</inkml:trace>
  <inkml:trace contextRef="#ctx0" brushRef="#br0">31100 9438 22038,'0'-12'-5831,"0"-1"5356,0 1 1,0 0 274,0-1 11,0 6 238,0 2 1,0 6-103,0 3 1,-5 5 0,-4 6 2,-2 1 1,-2 6-884,-4-1 989,-2 8 0,-6-2 194,0 7 1,-4-6 260,0 6 0,0-3-320,5 2 1,0 6-37,3-6 0,-2 6 1,4-8-1</inkml:trace>
  <inkml:trace contextRef="#ctx0" brushRef="#br0">29823 12861 23580,'-7'0'-725,"-4"0"1351,9 0 24,-9 0-374,10 0-640,-5-5 0,8 3-248,2-2 700,8-3 1,3 6 0,6-3-74,1 2 1,2-2-190,0 0 1,3 0 17,1 4 1,0-4-265,5 0 0,-1 0 105,1 4 1,3 0 139,-3 0 1,-1 5 230,1 3-842,-11-2 622,1 5 0,-10 1 0,-1 8 0</inkml:trace>
  <inkml:trace contextRef="#ctx0" brushRef="#br0">29897 13060 19810,'-19'0'-1272,"1"0"991,5 0 846,1-6-558,5 5 115,2-10 1,11 5 0,5-3-1,5 0 0,10 1-107,-1-4 0,8 3-346,0 1 1,7 1 34,1-1 1,0-2-376,-3 6 0,0-4 236,4 4 360,-4 0 1,5-2 0,-6-1 0</inkml:trace>
  <inkml:trace contextRef="#ctx0" brushRef="#br0">30071 12725 19512,'-13'-11'-767,"1"-3"0,1-15 1,3 0 304,3 2 1,3 7 601,-3 8-192,4-1 1,-6 12 975,3-3-586,3 3 0,-6 2 1,4 3-494,-1 4 0,-6 3-512,2 2 1,1-1 570,-1 1 1,-5 3 341,-3 1-127,-1-1 1,1 1 0,-1 1-83,2 1-267,-4-4 1,4 7-1,-5-5 15,2-2 1,2 0 420,3 2-255,1-4 0,4 9 0,1-5-87,1-2 60,-3-1 1,3 2 0,-3 1-52,0-2 1,5 3-21,-4-1 0,5-1-31,-1-4 0,3 1-64,1-1 0,5-1 436,3-2 0,9 2 199,4-3 1,8 3 100,4 1 1,4 1-543,4-1 0,5 0-67,7 1 1,0 5-1425,5 2 1539,0 4 0,6 1 0,1 0 0,-3-1 0,-1 1 0,-3 0 0</inkml:trace>
  <inkml:trace contextRef="#ctx0" brushRef="#br0">29574 15081 21576,'-6'0'-783,"0"0"981,0 0-774,5-5 0,-6 3 844,3-2-903,3 3 296,-5 1 582,1 0 0,3-2-779,-2-2 24,3 3 91,1-5 6,0 6 842,0 0 0,5 0 176,4 0 1,7-1-127,5-3 0,2 3-359,2-4 0,0 4 385,0 1 1,1 0-41,3 0 0,-3 0-208,3 0 0,1 0 402,-1 0 1,0 0-911,-4 0 0,-2 0-263,-2 0 1,0 1 143,-9 4 0,3-3-1038,-6 7 496,-4-1 1,1 4-244,-6 1 0,-2-5 124,-2 0 0,-3 0 858,-5 5 0,-1-1 1,1 1-1</inkml:trace>
  <inkml:trace contextRef="#ctx0" brushRef="#br0">29624 15304 20195,'-7'-8'-4075,"3"0"4077,-3 5 178,6-8 0,-5 8-88,6-5 1,0 4-273,0-4 0,10 5 641,2-1 0,5 1-310,-1-1 1,5 3-211,8-4 1,-3 4-159,3 1 0,1 0 104,-1 0 1,2 0-599,-2 0 964,-3 0 1,10 0 0,-5 0 0</inkml:trace>
  <inkml:trace contextRef="#ctx0" brushRef="#br0">29649 15007 20194,'-13'-18'-1657,"1"-3"0,0-6 1171,-1-2 0,6 0 1139,3 4 0,-1 6 394,1 2-101,-1 9-588,5 2-715,0 6 0,0 6-255,0 2 0,-4 5 600,0 3 0,-4 2-294,4 3 1,-6 4 296,2-1 1,-3 2-696,-2 8 0,-3-5 326,-1 4 1,1-2-20,3 2 0,2 3 279,3-3 1,-2 2 110,6-2 0,0 1-176,4-5 1,6 0 174,2-4 1,4-2 101,5-2 0,2-3 67,6-6 0,-3 2 10,3 3 1,-7-8-103,7 4 0,-3-4-194,2 4 0,-3-1 492,0 1-199,-1-1 0,0 6 0,-2 1 1</inkml:trace>
  <inkml:trace contextRef="#ctx0" brushRef="#br0">17256 13779 15101,'-7'0'-153,"-4"0"0,10-6-470,-4-2 0,4 1-33,1-1 711,0 5 1,0-8 204,0 3-144,6-3 0,-4 0 0,7 1 320,0 2 1,2 4 81,2-4-260,5 5 0,-5-8 347,4 3 1,2 2-118,2 2 0,2-3 0,2 0 106,0 0 0,0 0-242,0 3 0,-1 3 254,1-3-439,-6-3 0,4 5-418,-7-2 0,1 3-322,-5 1 356,-5 5 0,-8 4-610,-12 7 697,-10-2 0,-9 5 97,-5-2 0,-2-3 0,-2 4 383,-5 0-253,-2-5 0,3 5 1,1-5 228,1-1 0,1-4 32,5 1 19,0-7 1,7 4 777,5-6-530,6 0-680,12-6 1,1 4-339,6-7 246,6 1 0,2 0 1,8-1 75,5 0 51,8-2 1,4-2 0,7 0-99,2-4 0,4 3 78,0-2 83,-3 2 0,3-1 0,-4 1 87,-2 3 9,-7 1 0,-4 3-294,-9 3 1,-7 4-489,-9 4 449,-8-2 1,-9 10 0,-9-1-2,-5 4 0,-9 3 70,-5-1 0,-6-2 154,1 6 1,-1-6-1148,2 1 1249,-3-2 0,8-1 0,-3-1-38,4 0 1,2-5 241,12-3 1,3-2 500,10-2-567,0 0-212,5 0 1,7-2 0,9-2-1,6-4 1,5-3 375,5-1 0,5-1-437,3 1 0,8-5-80,5 1 135,2-6 1,0 8-1,-1-4-82,-1 0 0,-6 6-84,1-1 46,-8 1 0,-8 10-442,-9-2 313,-7 3 0,-4 2 0,-8 3-927,-5 5 910,0-4 1,-16 6 0,2-2-12,-5 2 0,-1-3 126,-5 0 1,6-1 248,-2 1-248,8 3 0,-5-8 159,5 5 0,0-5 0,9 1-40,0-2 1,1-1 204,2 3-379,4-3 0,6 5-162,3-6 1,10-1 0,11-2 311,7-1 1,9-11 0,3 1 0</inkml:trace>
  <inkml:trace contextRef="#ctx0" brushRef="#br0">17516 13581 15631,'-12'-20'-1474,"5"2"0,3 6 1729,3 0 0,-4-1 87,1 1 1,0-1 612,4 1-270,0 0-223,0-1-39,0 6-994,0-4 0,0 11-68,0 0 1323,6 6-670,1 6 1,5 1 0,0-2 87,1-3 1,1 3 106,2-3 0,-2 2-34,2-2 0,-2 3 160,-1-3-188,-1 3 1,-1-2 179,-3-1 0,2 0-481,-6 5 0,4-1 0,-3 0 146,-3 1 1,-2-1-368,-4 1 218,-3-1 0,-9 6 0,-2 3-492,-2 2 0,0 2 71,-5 0 1,0 4-1093,0-1 1357,6 7 282,7-9 1,1 10 0,4-4 0</inkml:trace>
  <inkml:trace contextRef="#ctx0" brushRef="#br0">18472 10021 28660,'-17'-12'-2829,"1"-1"1,-1 5 1145,5 0 1183,-1-1 0,5-2 0,0 2 3390,-2 1-3039,4-1 1,0 2 0,3 2-698,-1-1 420,0 5-568,4-5 0,-2 2 493,-2 0 1,1 0 447,-5 4 1,4 0 491,-4 0 1,-1 1 932,-3 4-1012,0-4 1,-2 6 0,-1-4 531,-2 1 1,-1 1-219,2-1 1,2-1 122,-3 5 0,-1-5 898,2 1-1378,-6 3 1,7-1-383,-6 2 0,6 3-306,-2-3 0,-1 2 261,2-2 0,-1 7 1,5-2-871,-1 1 576,1-1 1,-5 0 213,1-1 0,-1 6 0,4 1-339,-4 1 1,2 3 122,-6-2 1,5-1-276,-5 5 545,6-8 0,-4 12 0,3-9-191,0 4 285,-1 1 1,1 3-1,-1 1-34,2-1-144,1-2 1,-2-1 289,-1 0 1,1 0 0,3-1-93,1 1 0,1 0-91,3 0 1,-4 0 15,4-1 0,-1 1-152,0 0 192,-2 0 0,4 0 0,-5-1 203,0 1-186,-1 0 0,5 4 0,0 0-129,-2-2 1,0 4-97,2-2 137,3 0 0,0 0-8,1 0 1,0 1 0,4-4-419,0-1 364,6 2 0,-5-9 0,5 4-503,-1-1 491,-4 0 1,9-2 0,-6-1-16,-1 0 1,-2-3 21,-1 6 0,4-6-4,1 1 1,0 2-37,-1-1 252,-2-1 1,7-2-1,-3 1 207,1 2-73,1-1 1,0-5 0,1 0 174,0 2 0,2-4 776,2 8-908,-1-3 1,0-2 0,1 1 336,-1-1 1,5 0-2,-1 1 0,1-1 47,-5 1 0,2-2 373,3-3-554,-4 3 0,9-4 1,-4 4 17,2-3 1,-4 2-2,5-6-101,0 6 1,-1-5-1,1 5 237,1-2-347,1-5 1,6 6-1,0-5 291,-1-1 1,2 3 259,-1-2-546,0 0 1,-3-3-1,2 2 459,1 1-422,0 0 0,-3-4 0,3 0 33,4 0 0,3 0 95,1 0 1,0 0-135,0 0 1,2-4 149,2 0-388,-2-5 0,4 7 0,-8-3 0,-1-1 0,1 3 0,-2-5 0,-2 5 0,-2-1 0,1-1 0,-1 1 0,1-5 0,-1 5 0,2-4 0,2 4 0,-2-5 0,-2 5 0,-1-5 0,5 0 0,-5 0 0,1 1 0,-3-4 0,-1 6 0,-1-8 0,1-3 0,-1 4 0,-4-4 0,4 2 0,-4-2 0,5 2-55,4-6 0,-7 5-297,3-5 0,-4 2-22,-1-2 1,4-2-22,-4 2 0,0-2-46,0-2 1,-4 4 149,0 1 0,-1-2-30,2-7 1,-3 7 32,2-3 1,-2 3-125,-2-3 1,5-4 66,-1 0 0,1-1 71,-5 1 0,1 3-17,-1-3 1,-4-3-72,1-1 1,-2 1 15,1-1 1,-3 4-2,-5-4 1,0 4-98,0-4 0,0 6 55,0-2 1,0 2-43,0 3 0,-5-1-17,-3 0 1,1 0 60,-2 0 0,0 5 90,-8-1 317,3 0 0,-5-2 1,3 1 164,-5 1 1,2 5 20,-2-5 0,0 2 106,-4-2 0,1 2 410,-1 2-353,-5 3 1,3-5 0,-2 4 192,3-2 1,3 1-133,2 4 0,-2 1-36,2 2 0,-2-2 273,-2 3-468,0-3 1,-4 3 0,0 1 67,1 1 1,-3-2-24,-2 4 0,1 0-8,-1 4 1,4-4 277,-4-1-385,0 1 1,0 3 0,1-2-57,2-1 1,-3-1-21,4 0 0,-4 4 7,4-3 0,0-2-174,4 2 6,0-5 0,4 7 0,2-3-343,1-1 0,2 5-19,3-3 0,1 2 99,-1 2 1,0 0-419,-4 0 593,3 6 1,-4-1 0,6 5-735,0-2 0,-5 5 778,1 3 68,-1 1 1,-1 1 0,-1 1 0</inkml:trace>
  <inkml:trace contextRef="#ctx0" brushRef="#br0">17454 8582 27949,'-7'0'-1015,"2"0"1414,-1 0 505,5 0-555,-4 0 1,5-1-3004,0-3 494,-6 3 2107,5-5-2425,-5 6 2108,6-5-401,6 3 1,1-3 788,5 5 0,6 0-226,3 0 0,3-5 1500,5 1 0,4-1-332,9 1 1,2 2-973,5-2 1,1 3 1565,0 1-1555,-1 0 1,-5 0 0,-1 0 0</inkml:trace>
  <inkml:trace contextRef="#ctx0" brushRef="#br0">17628 5804 29621,'-5'-12'-9022,"3"-1"5529,-3 7 3122,-1-5-10,5 9 705,-5-9-529,6 10-416,0-5-1554,0 6 3128,0 0 0,2 4-607,2 1 0,3 3-15,5-4 0,2 4 153,2-4 1,5 5-23,8-5 1,3 4-163,5-4 0,1 6 134,4-2 1,7 3 0,8 2-1</inkml:trace>
  <inkml:trace contextRef="#ctx0" brushRef="#br0">22975 17326 7875,'0'-7'1621,"0"-4"-632,0 4-58,0-5 339,0-1-874,0 1 0,-2 1 549,-2 3 302,3-3-441,-5 4-548,6 0-255,0-4 240,0 10-144,0-5 55,0 12 1,0 2-174,0 8 0,2 0 13,2 4 1,1 2-147,4 7 1,2 2 22,-3 2 0,-1 1 41,1-5 0,-4 5-124,5-1 0,-3 2 14,3-2 0,0-7-53,-5-5 1,5-6 158,-5 2 1,1-4-106,0 0 305,-4-6 0,6-3 255,-3-8 1,-3-3 88,3-6 0,2 0-188,-2-4 1,4-1 74,-4-3 0,5-2 34,-5 2 1,4 3 101,-4 2 0,5-2-193,-5 1 0,5 2-158,0 7 0,2-2-69,1 6 0,-2 0-277,2 4 0,-2 1-286,6 4 1,-2 2 307,-2 5 1,5 2-81,0 2 1,3-1-37,-3 6 1,-1-4-23,-3 3 1,3-5 199,1 2 0,-1-3 61,-3-2 1,-1-1 119,1-3 0,-5-2 604,0-6 248,-5 0 0,2-6-436,-5-2 1,0-4 514,0-5 0,0-2-322,0-6 0,0 0-92,0 1 1,0-3-298,0-2 1,0-1-74,0-3 1,0-1-132,0 5 1,0 0-270,0 4 1,0 1-1060,0 4 0,0 2 107,0 5-3793,0 7 3359,0 0 0,2 7-629,2 4 2225,-3 1 0,16 7 0,-3-1 0</inkml:trace>
  <inkml:trace contextRef="#ctx0" brushRef="#br0">23707 16818 8353,'-4'-25'0,"-1"0"1315,1 0 1,4 0 0,0 2-56,0 2 0,0 3-106,0 6 1,0 4-708,0-1 0,0 8-212,0 1 1,2 6-100,2 6 0,-3 6-215,3 3 1,2 3-64,-2 5 1,0-1 219,-4 5 1,1-4-156,4 4 1,-4-6-29,3 2 0,-3-2 6,-1-3 1,0 0 119,0-3 599,0 2 186,0-9-92,0-2 0,0-9 245,0-11 1,0-2-334,0-11 0,-5-1 17,-3-7 1,1 3-98,-1-3 0,-1-1 290,-3 1-608,-1-6 0,5 9 0,0-1 70,-2 5 1,-1 0-196,-1 5 0,1-4-103,3 5 0,-3 5 0,9 5 0,-3 8-1446,5 2 1,0 7 312,0 5 1,4 6-903,0-1 1491,6 3 1,-4-4-1,7 1-721,-1 1 0,1 1 233,-1 2 0,-1 0-499,-3 0 1,3 0 1530,-2-1 0,7 7 0,3 0 0</inkml:trace>
  <inkml:trace contextRef="#ctx0" brushRef="#br0">24327 17363 8319,'-25'6'0,"6"-5"196,2 3 0,4-2 407,0-2 1,5 0 19,0 0 0,3 0 1166,-3 0-880,5-6 1,-2 3 155,5-5-727,5 5 1,2-6-127,6 5 0,0-5-32,4 5 0,-2-4-123,6 4 0,0-4-220,3 3 0,1 1-204,0 4 1,-4-1-631,-1-3 1,-3 2-593,4-2 0,-6 3 321,1 1 0,-2 0 1268,-2 0 0,1 5 0,-1 2 0</inkml:trace>
  <inkml:trace contextRef="#ctx0" brushRef="#br0">24203 17574 8319,'-13'0'2790,"1"0"-1598,5 0-563,2-5 1,16-2 998,5-6-1363,6 6 0,4-4 1,2 3 49,1-3 0,5 0-1245,0 3 1,-3-2-151,2 6 0,-4 0-771,4 4 1,-5 0 1850,1 0 0,-3 5 0,-1 2 0</inkml:trace>
  <inkml:trace contextRef="#ctx0" brushRef="#br0">25431 17264 8318,'-1'-25'556,"-3"0"0,1 2 809,-6 2 0,7 3-501,-2 6 0,2 4 1232,2 0-1713,0 5 1,0-1-249,0 8 0,0 8-348,0 9 1,0 4 227,0 4 0,2 1-389,2 3 1,-2 4 132,7 0 1,-2-4-169,1 5 1,3-8 93,-3 3 1,-1-5-145,1 1 0,-3-3 239,3-1 0,-4-8 322,4-4 1,-4-6 335,5-7 0,-5-2 147,4-2 0,-5-4 419,1-9 0,-1-2-366,1-6 1,-3-4 195,3 0 1,-2 1-418,-2 3 0,4 0-364,0 0 0,0 6-349,-4 2 1,1 3 309,4 2 0,-3 4-358,7 0 1,-1 6-97,4 2 1,1 7-360,-1 10 1,6-2 275,3 5 0,-2 1-141,2 4 0,-5-4 189,5-1 1,-2 0 243,2 0 1,1-2 119,-6-5 0,2-2 159,-1-3 0,-3-3 877,2-5 1,-3-2-290,-5-7 1,2 0 45,-6-12 0,0-1 25,-4-7 1,4 1 476,0-5 1,0 0-623,-4-4 1,0-4-250,0-1 0,0 2 122,0 7 0,0-1 253,0 5 0,0 1-1591,0 8 1,0 2-462,0 5 521,0 7 0,0 1-514,0 10 1,0 6-1305,0 5 0,6 8 2661,2 0 0,3 7 0,1 6 0</inkml:trace>
  <inkml:trace contextRef="#ctx0" brushRef="#br0">26237 17351 8318,'0'-13'915,"0"1"0,-4 4-340,0 0 1,0 3 122,4-3 0,-1 1 797,-4-1-491,4-3 1,-4 8-374,5-5 0,1 5-193,3-1 1,-1 1-304,5-1 0,4 3 15,5-3 1,6 2-186,2 2 0,1 0-67,8 0 1,-4 0-343,7 0 0,-2 0 164,6 0 0,-3 0-251,0 0 0,-7 0-694,-2 0 0,-2 0-244,-3 0-979,-4 0 541,-8 0 1907,-6 0 0,-17 6 0,-3 1 0</inkml:trace>
  <inkml:trace contextRef="#ctx0" brushRef="#br0">26523 17152 8318,'-6'-12'0,"5"0"597,-3-1 1,1 1 2277,-1-1-1007,2 1 589,-3 0-1969,10 5 0,1 3-208,2 8 0,2 4-190,-6 9 1,4-2 100,-4 5 1,0 7-792,-4 6 0,0 2-71,0 3 0,0 0-526,0 4 0,-4-4 195,0 4 0,-1-4-536,1-1 0,2 3 1538,-2-3 0,3 3 0,1-8 0</inkml:trace>
  <inkml:trace contextRef="#ctx0" brushRef="#br0">27565 17140 8367,'0'-18'1231,"0"-1"269,0-6 0,0 2 633,0 2 837,0 3-1750,0 6-750,0 5 1,0 8-556,0 12 1,-4 2 136,-1 9 1,0 0-273,1 9 102,-3 0 0,-1 8 0,-1 2-643,0 1 0,-1-4 123,2 2 1,-2-4-574,6-1 0,-4-5 498,4-3 1,-1-4 108,5-5 1,0-2 603,0-5-57,0-6 0,2-7 602,2-9 1,2-7-181,2-5 1,1-6 134,-4-2 1,0-4-286,-1 4 0,-2-7 487,2-1 1,1 4 714,-1-5 1,1 4-332,-5-3 0,4-2-30,0-2 0,0 6-450,-4-2 1,4 10-126,0 2 0,2 5-248,-2 8 0,3 5-197,5 3 0,5 5-102,-1 8 0,8 6-330,0 14 1,3 0 74,6 8 0,-6-1-338,2 9 1,-3-3 75,-1 3 1,-4-4-7,0 5 0,-8-6 119,0 1 0,-2-2 131,-7-2 0,0-10 356,-4-2 1,-5-10-120,-4-2 1,-3-6 104,-5-7 1,-2 0 40,-6 0 1,0-2 247,1-2 0,-3-3 9,-2-5 0,3 0-127,-3-1 1,-1 1-352,1-1 0,-4 1-279,4 0 0,0 3-1532,4 1 567,0 5 340,1-2 0,10 6 14,6 3 1,12 3 1066,8 6 0,12 4 0,7 3 0</inkml:trace>
  <inkml:trace contextRef="#ctx0" brushRef="#br0">28160 17264 8207,'4'-33'1431,"0"0"1,2 5-112,-2-1 1,-3 5 248,4 3 0,-4-1 11,-1 5-104,0 1-1238,0 9 0,0 4-349,0 11 1,0 2-511,0 11 1,6 1 496,2 7 0,-1 2-373,1 7 0,-1-3-17,1-1 1,3 1-236,-3-2 0,-1-1 224,2 1 1,-1-5 104,4 1 1,-3-9 48,-1-3 315,0-3 0,0-3 776,1-3 0,-3-12-371,3-9 1,-2-9 846,-3-2 1,-3-3-357,3-6 0,-2 6-32,-2-2 1,0-1-461,0 1 1,0 1-369,0 7 0,1-1 164,3 6 1,-1-1-78,5 5 1,-4 5-636,5 3 0,-1 4 292,4 4 0,5 4-699,-1 9 1,5-2 265,-4 6 0,5-2 29,-2 2 0,0-2 335,0-3 0,-3-3 383,4-1 0,-6-1 161,1-7 0,-6 0 497,-2-4 0,-5-6 9,1-7 1,-3-5-319,-1-7 1,-4-1 659,0-3 1,-6-1-499,2-3 0,-3-3-489,-1 3 1,-1 3-237,1 1 1,1 3-587,3 1 1,-3 6 602,2 2-5292,4 9 787,-6 2 4664,9 6 0,2 11 0,7 3 0</inkml:trace>
  <inkml:trace contextRef="#ctx0" brushRef="#br0">28929 16855 8207,'0'-25'0,"0"0"546,0 0 0,2 1 821,2-1 1,-3 0-627,3 0 1,-4 2 73,-4 2 1,-8-1-407,-9 5 0,-4-3-221,-4 3 1,-2 1-26,-7 3 0,-8 1 115,-4 0 0,-7-4-43,4 4 0,-2-3 143,1 7 0,4-2-36,1 2 0,-4-2-68,8 6 0,-6-4 0,5 3 1,-2 1-38,-2 4 1,-3 0-113,-1 0 0,0 0 139,4 0 1,-5 2 13,-3 2 1,-2-1 155,-2 5 1,1 0-78,3 5 1,-1-1 63,5 0 0,-2 5-88,6-1 1,2 5 129,6-4 0,8 5-88,-3-2 0,4 4 33,0 1 0,2 3-290,6 1 1,6 6 70,3-2 0,2 3-189,1 1 0,2 6 0,3 2 0,3 3 0,5 2 0,-4 0 0,-1-1 0,1 1-827,4-1 827,0-4 0,4 6 0,1-6 0,0 6 0,-2-7 191,1 0 1,7 0-192,1-2 0,2-4 0,7 4 0,-1-5 0,5-4 0,1 3 0,3-3 0,3-3 0,5-1 0,1-3 0,-1-1 0,1 0 0,4 0 0,-4-2 0,4-2 0,-2 1 0,1-6 0,3 2 0,6-1 0,-2-5 0,-3 1 0,2-1 0,-5-4 0,5-1 0,-2 1 0,3-5-142,2 1 0,1-2 142,3-2 0,2-2 0,6-2 0,-4 1 0,0-5 0,-6 0-106,2-5 1,-2 1 59,2 0 0,-8-1-29,-1 1 1,-5-6 121,-3-3 1,1-2 96,-1-2 1,-1 0-145,-3 0 0,1-4 0,-5 1 0,4-8 0,-4-2 0,0 1 0,-4-4 0,3-2 0,-4 2 0,4-7 0,-7-2 0,1-1 179,-2-7 1,0 4-180,-4-3 0,-2 0 0,2-1 0,-2-2 0,-1 2 0,-2 1 0,-3-1 0,-3 2 0,-5-2 0,0 3 0,0 5 0,-9 6 4,-4 3 0,-7-1-4,-1 5 0,-4 1 0,-4 7 0,2 7 0,-6-2 0,-5 3-395,-3 0 1,-4 3-353,3 6 1,-5 5-384,2 3 0,-2 2 47,2 2 0,0 7-597,4 6 0,2 6-18,-2 10 1,-2 4 1697,2 8 0,-2-5 0,2 8 0,-5 9 0,22-23 0,0 0 0</inkml:trace>
  <inkml:trace contextRef="#ctx0" brushRef="#br0">25518 14660 16713,'0'-13'-3436,"1"1"3183,3-1 0,-1 1 571,5 0 1,-3-1-23,3 1 0,0-1 0,4 1 0,1 0 90,-1-1 1,-3 1 94,-1-1-494,-5 6 379,2-4 1,-6 11-308,-3 0 0,-5 6 2,-7 6 0,-4 5-116,-4-1 0,-1 6 56,0-1 1,0 3-158,0 0 0,-2 0 230,2-4 1,-1 3-29,9-7 0,-3 5 77,3-5 1,1 1-192,3-5 0,2 1-25,3-1 1,-2-4 50,6 1 1,-4-5 348,4 4-340,0-5 723,4 2-775,0-5 0,0-1 216,0-3 1,0 1-226,0-5-77,0 5-22,5-8-6,-4 10 431,5-11-597,-6 11-110,0-4 471,0 5 1,-1 0 828,-4 0 199,4 0-536,-10 5 0,8-2-183,-5 5-303,5-5 1,-6 4 399,4-3-10,1-3 0,3 6-478,-3-3-179,2-2-210,-3 9 0,5-9-232,0 7 1,0-5 146,0 4 1,1-4-230,3 5 0,2-1 103,2 4 1,7 1-64,-2-1 1,3 0 430,1 1 223,2 5 0,11 1 0,2 6 0</inkml:trace>
  <inkml:trace contextRef="#ctx0" brushRef="#br0">18583 13407 25702,'0'-7'-9064,"0"-4"7767,0 4 1,0-1 426,0 0 689,0 5 178,0-8 0,0 8 36,0-5-16,0 5-1538,0-8 1728,0 10-74,0-5 747,6 6 0,-3 0 104,5 0 0,-4 0 237,4 0 1,-4 0-179,5 0 0,-1 0 209,4 0 0,1 4-529,-1 0 1,0 1 172,1-5 1,5 1 22,2 3 0,0-3-775,0 4 0,1-4-107,4-1 0,1 0-18,3 0 0,-3 0-38,3 0 1,-1 0 121,1 0 1,-2 0 312,6 0 0,-5 0-158,1 0 0,1 0-2,-1 0 0,1 0-32,-1 0 1,-2 0-111,2 0 1,-3 0 3,-1 0 1,-1 0-15,1 0 0,0 0 29,0 0 1,-2 0-16,-2 0 0,5 0-13,-5 0 0,5 0-93,-5 0 0,2 0 8,2 0 0,0 0 72,0 0 1,-5 0-6,1 0 1,-2 1-108,2 3 1,5-2 2,-5 2 1,5-3 128,-5-1 1,1 0-18,-2 0 0,6 0-181,-5 0 0,5 0 81,-5 0 0,-2 0-4,2 0 0,0 0-7,3 0 0,1 0 114,0 0 0,-1 0-61,-4 0 0,4 0-37,-4 0 0,2 0 0,-1 0 0,1 0 0,-5 0 0,5 0 0,-2 0 0,4 0 0,1 0 0,-5-1 0,1-3 0,-2 2 0,2-2 0,-3 3 0,-6 1 0,1 0 0,-1 0 0,-4 0 0,1 0 0,-7 0 0,4 0-443,-6 0-70,0 0 388,-6 0 151,5 0 109,-5 0 265,6 0 1,-1 0-874,-3 0 519,3 0-806,-5 0-562,6 0-2460,0 0 1,-1 4 3713,-3 0 1,2 0 0,-3-4-1</inkml:trace>
  <inkml:trace contextRef="#ctx0" brushRef="#br0">18509 13419 21601,'7'-5'421,"-2"3"1004,-5-3-4989,6 5 4312,-5 0-283,5 0 0,-5 0 3,3 0 235,-2 0-372,9 0-20,-5 0-362,7 0 1,-1 0 1125,1 0 1,-5 0-895,0 0 0,5 0 0,3 0 1,2 0-28,-1 0 0,2 0 9,6 0 1,0 0-105,-1 0 1,3-4 218,1 0 0,3 0-99,2 4 0,3 0-88,-3 0 1,3-5 100,1 1 0,-1 0-80,-3 4 1,1-1 85,-5-3 1,4 2-128,-4-2 0,4 3 144,-4 1-297,0 0 1,-4 0 0,1 0 57,3 0 0,-3 0 27,3 0 1,-3 0-83,-1 0 1,1 0 49,3 0 0,-2 0 51,2 0 0,-7 0-14,-2 0 1,1 0-24,4 0 0,-2 0 21,-2 0 1,1 0 122,-6 0 0,6 0-17,-1 0 1,-2 0 27,2 0 1,0 0-34,4 0 1,-1 0-4,1 0 1,0 0-76,0 0 1,-2 0-8,-2 0 1,4-2 124,0-2 0,-5 3 39,5-3 1,-7 2-135,3 2 0,-5 0-11,5 0 1,-6 0-11,2 0 1,1 0-22,-2 0 1,1 0-3,-5 0 1,0 0 37,1 0-132,-1 0 0,1 4-738,-1 1 496,0-1-1,1-4 349,-1 0 1,-1 1-312,-2 3 0,-3-2-186,-1 2 1,-3-3-524,7-1 622,-7 0 158,9 0 167,-9 6-2657,3-5 1429,-5 5 148,0-6 0,0 1-43,0 3 0,0-1-1376,0 5 2299,0-5 0,-5 8 0,-2-4 0</inkml:trace>
  <inkml:trace contextRef="#ctx0" brushRef="#br0">18484 16135 15476,'0'-8'-1982,"0"0"1,0 4 746,0-4 976,0 5 280,0-8 65,6 4 137,-5-6 1,4 5 9,-5 0 1,2 1-187,2-1 1,-3 1 253,3 3 0,-2 1 113,-2-5 0,0 4-102,0-5 0,4 5 690,0-4-344,0 5 37,-4-8-488,0 10 14,0-10-346,0 9 393,-5-3 0,2 1-54,-5 0 0,4-1-149,-5 5 1,5 0 93,-4 0 0,0 0-9,-5 0 1,1 0 258,-1 0 0,1 5 21,0-1 1,-2 1-3,-3-1 1,2 2-63,-6 2 1,6 3-201,-1-3 0,-2 3-1,1 2 1,-3-1-142,3 1 1,0-1-30,5 0 1,0 1 10,-1-1 0,-3 2 18,-1 3 1,1-4-44,3 4 0,1 1-5,-1-2 1,2 5-205,3-4 0,-3 0 197,3 0 1,1-2-231,-1 6 1,5-6 6,-1 2 0,2 0-502,2 0 581,0-1 0,0-3 0,0-1-123,0 1 1,0-1-92,0 1 187,0-1 0,2 0 0,2-1 84,4-2 1,-1 0 36,1-5 142,-5 6 1,8-7 0,-3 4 201,3-2 213,2-1-245,-1-4 0,1 0 0,-1 0 191,0 0 1,1 0 2,-1 0 1,1 0 31,-1 0 1,-4-4 406,1 0-759,-1-6 1,3 4 153,-3-7 1,2 5 62,-6 0-351,0-1 0,-3-3-148,4 0 0,-4 3-200,3 1 202,-2 0 0,-1-3-179,3 2 139,-3-2 0,9 9 355,-6-7 0,4 5-145,-3-4 0,4 5 279,0-1 1,2 3 112,1 1 0,2 0-27,2 0 0,-2 0-60,3 0 1,-4 5-105,0 3 0,1 3-102,2 2 1,-3-1-271,-1 1 1,-1-1 60,-7 1 1,4 0-193,-4 4 0,1-2-78,-5 6 0,-6-5-99,-2 5 350,-3 0 0,-2-1 0,1-1 159,0-1 0,-5 0 46,1-1 0,-1-3 40,5 2 0,-1-2 146,1-2-94,-1 1 0,1-2 0,0-2 50,-1 0 1,5-5-32,0 4 0,1-4-70,-2 5 1,-2-7 65,3 2 1,-3 2-78,-1-2 1,-1 2-17,1-2 0,-2-2 16,-2 7 1,2-7 16,-3 3 1,2 0-41,-1-1 0,2 0-12,-3-4 1,3 0 23,2 0-263,0 0 0,-1 0-200,1 0-580,5 0 364,-4 0 0,10-1-1991,-4-3 531,4 2 1,2-3-332,4 5 2343,1 0 0,12 5 1,2 2-1</inkml:trace>
  <inkml:trace contextRef="#ctx0" brushRef="#br0">18682 16656 20554,'0'-8'-1628,"0"0"1,0 0 1572,0-5 1,0 5 918,0 0 1,2 1 202,2-2 257,-3-2-1902,5 5 702,-1-7 1,-2 6-3484,5 3 2634,-5 3 1,8 2 856,-3 3 1,4 3 0,0 6 0</inkml:trace>
  <inkml:trace contextRef="#ctx0" brushRef="#br0">19191 16173 12128,'0'-13'-2771,"0"1"2602,0-1 1589,0 1-907,0 0 0,0 3 105,0 1-98,-5 5 191,3-2-547,-9 5 1,6 1 239,-4 3 1,-2-1 16,3 5 0,-3 1-133,-1 3 0,-2 5-261,-3-1 1,2 6-52,-5-1 0,3 2 103,-4 2 0,5 1-148,-5 3 1,2-1 18,-2 5 1,3 0-248,6 4 0,-1-4 125,1 0 13,5-5 1,2 2 0,5-5-25,0 0 0,2-6-150,7-2 303,-1-9 1,10 1-1,-4-4 169,2-3 0,2 0 200,3-2-228,2 0 1,-5 0 0,4-2 133,-1-2 0,-6 1 132,1-5-159,-2 0 0,-1-3 1,-1 1 0,0 2 0,-5 0-160,-2-5 0,-4 5-329,-1 0 1,0 0 134,0-5 0,0 5-506,0 0 415,0-1 1,-4-3-17,0 0 1,-1 3 110,5 1 1,0 4 177,0-4 0,0 3-6,0-3 1,0 4 273,0-4 1,6 5 295,2-1 0,5-2-91,3 2 1,-2 0-63,3 4 0,0-4-90,0 0 0,0 0-109,-5 4 0,0 0 74,1 0 0,-2 5-228,-3 3 0,2-1-272,-6 2 1,0-1-173,-4 4 0,0 1-149,0-1 0,0 1 32,0-1 1,0 0-131,0 1 1,0-1-173,0 1 0,0-5-67,0 0 1,0 0-485,0 5-89,0-1-622,0 1 2019,0-1 0,5-5 0,2-2 0</inkml:trace>
  <inkml:trace contextRef="#ctx0" brushRef="#br0">19638 16508 16049,'0'-13'-964,"0"1"0,0-1 2156,0 1 1,0 0 155,0-1-539,0 1 1,0 3-803,0 1 258,5 5-1750,-3-2 0,3 10 468,-5 4 0,0 2 1007,0 1 0,0 6 0,0 1 1</inkml:trace>
  <inkml:trace contextRef="#ctx0" brushRef="#br0">19985 16222 8550,'0'-16'615,"0"-1"-19,6-5 0,-5 8 1457,3-2-1673,3 8 0,-6 8-445,3 8 1,-2 8 14,-2 5 1,0 7-344,0 1 0,0 5-474,0-1 1,-4 3 438,0 1 1,-1 0-58,5 1 0,0-3 129,0-2 0,0 2 356,0-6 0,0 5 0,0-2 0</inkml:trace>
  <inkml:trace contextRef="#ctx0" brushRef="#br0">19787 16247 8550,'0'-30'0,"-5"4"533,1-3 1,0 7 112,4 1 1,6 2-25,2-2 0,4-1-60,5 5 1,2 1 231,6 3 1,7 7-270,5 1 1,2 4 8,6 1 0,0 1-167,5 4 0,4 1-86,0 7 1,-5 5-369,-3 2 0,-8 5 111,0 4 1,-4-1-90,-9 5 0,1-4 153,-9 4 0,-5-2-200,-4 3 0,-5 0-119,1-5 0,-5-4-147,-8-5 0,-6 0-5,-14 0 0,-2 2-174,-7-5 1,-8 0 15,-4-5 1,-13 0 53,-4 1 1,32-7 0,-1 0 158,-1 1 1,-1-1-1,2-2 1,-1 0-22,2 0 1,0 0 0,-27 0-165,8 4 0,6-5 90,7 1 423,5-2 0,18-6 0,5-1 0,6 1 0</inkml:trace>
  <inkml:trace contextRef="#ctx0" brushRef="#br0">21015 15801 11595,'-13'-32'-948,"1"-3"958,-1 7 0,1-1 172,0 4 1,-6 4 903,-3 0-620,-2 6 1,-8-7 0,-2 6 381,-3 1 0,-6 1-741,-4 1 0,-9 5-453,-7 0 1,-1 5 445,28 1 1,-1 0-1,-1 1 1,0 1 209,-2 0 0,-1 0 1,-2-5-1,-1 0 134,-1-1 1,1-1 0,2 2 0,1 1-214,-2 1 1,1 2 0,2 0 0,1 0-177,1 1 1,-1 0 0,1 0 0,-1 0 105,-2 0 0,1 0 0,1 0 1,-1 0 5,-3 0 1,1 0-1,2 0 1,1-1 299,-1-1 1,-1 0 0,2 1 0,-1 0-284,0-1 0,0 0 1,3 1-1,0 1-247,-1-1 1,-1 2 0,3 3 0,-1 2 114,-1-1 1,-1 2-1,-1 3 1,-2 1-8,0-1 0,0 0 1,1 2-1,0 0-133,0 0 1,1 1 0,-1-1 0,0 2 175,1 0 1,0 1-1,-1-2 1,0 1-27,0 3 1,1-1 0,4-1-1,0-1 20,-1 2 0,2 1 0,1 0 0,1-1-145,1 3 0,0 0 0,0-1 1,0 1 70,0-1 0,0 1 1,-26 18 38,3 0 1,8 1 3,0-1 1,3 1-190,-6 4 0,7-4 107,-3 4 0,1-2-95,2 1 1,-3 3-8,4 6 1,1-5 125,7 1 0,-2-6-33,6 1-1,2-2-19,6-2 0,3 0 14,6 0 0,1 0 272,2 1 1,0-1-277,5 0 0,1-4 423,7 0 0,3-1-427,5 1 1,6 1 497,3-5 0,2 0-356,2-4 0,5-6 174,3-2 0,9 1-25,3-2 1,9-1 137,4-6 0,3 0-428,1-4 0,5 3 201,-32-6 0,0 0 1,34 2-311,2-4 0,-1 0 171,-33 0 0,0 0 1,3 0-1,-1 0-14,0 0 1,1 0 0,-1 0 0,0-1 32,-2-1 0,1 0 0,-1 1 1,0 0-62,0-1 0,0 0 0,3 1 0,-1-1 51,0 0 0,1 0 0,-3 1 0,0 1-13,-2-2 0,0 0 0,0-1 0,1 0 5,0 1 0,2 0 0,2-2 0,0 0-1,1 2 1,1 0 0,-2-3 0,1 1-8,0 2 0,1 0 0,-3-2 0,0-1 2,2 0 1,1 1-1,1-1 1,-1 1-31,2 0 1,-1-1-1,0 0 1,-2-1 30,-3 2 0,-1 0 0,-1 1 1,1-1-94,-2 0 0,0 0 0,1 0 1,0 1-240,30-5 1,1-2 278,0 6 1,-4-6 18,3 2 0,2-3 22,-2-1 0,1-2-7,0-3 1,-33 10 0,1-1-2,2-2 0,0-1 0,0 1 0,-1 0 52,-1-2 1,0-1 0,-1 1 0,0 1-74,28-10 1,0-3 122,0 4 1,-1-4-91,-4 0 1,-1-1-16,-7 0 1,1 0-141,-1 0 0,-4-4 124,-4 0 1,-9-1-25,-8 1 1,-4 2 181,-8-6 0,-4 0-417,1-5 0,-8-4 77,-1-4 1,-5-4-345,-8-3 0,1 2 133,-1-3 1,0 3-265,-4 1 0,2 5 165,-6-1 1,-1 11 57,-7-3 1,-3 5-41,-5 0 1,-7 3 3,-5 5 1,-8 2 353,-9 2 0,31 12 1,0 2 4,-4 2 0,-1 1 0,-2-1 0,-1 1-564,-7 1 0,0 1 1,0 2-1,-2 2-176,-5 1 1,-2 2-1,0 3 1,-1 2 884,-2 2 0,0 1 0,-2 0 0,1 1 0,18-2 0,-1 1 0,0 0 0</inkml:trace>
  <inkml:trace contextRef="#ctx0" brushRef="#br0">21598 16123 26911,'-11'-1'-1360,"2"-3"0,-2-2 187,3-2 1,3 1 247,1 3 1,-2 1 371,2-5 0,0 4-59,4-5-305,-6 7 556,5-9 1,-5 8-589,6-5 0,2 5 819,2-1 0,-1-2 395,5 2 1,0-2 368,5 2 0,-1 3 119,0-3 0,1 1-49,-1-1 0,5 1 174,-1-5 1,5 5 28,-5-1 1,5-2 34,-4 2 0,9-5-549,-1 0 0,4 3-68,0-3 0,2 1-223,6-4 1,6-1-108,3 1 1,2-1 20,2 1 0,1 1-4,2 3 0,-2-3-13,3 2 1,-3 3-162,-1-3 1,-5 7 109,1-3 1,-1 4-101,5 1 0,-5-4 82,1 0 0,-1 0-41,5 4 1,-5 0-45,1 0 1,3-2 82,5-2 0,5 3 0,-1-3 0,7-2-259,1 2 0,0-2 365,-3 2 0,4 2 23,-32-3 1,0 1 0,29 1-41,-2-1 0,-3-1 51,3 1 1,0 0-2,0 4 1,0 0-60,0 0 0,0 0 5,0 0 0,0 0-19,0 0 1,0 1-36,0 3 1,-4-1-48,0 5 1,0-1-9,4 1 1,-5 3-55,-4-2 1,-2-3-69,-1 3 0,5-2 146,3 1 0,3 3-18,1-3 1,-4 3-32,-1 2 0,-3 3-29,4 1 1,-4 1-189,4-2 1,-5-1 240,5 6 0,-4-6 60,4 2 1,-4 1-30,4-2 0,-5 2-10,5-1 0,0-2 24,4 5 0,0-4 59,0 0 0,-5 2 25,-3-1 1,-3 0-12,-2 0 0,-9-2 25,-3 6 0,-6-6-134,2 1 0,-4 4 231,4 0 1,-6-2-274,2-1 0,-1 1 110,1-2 0,-3 5-178,3-4 1,1-1 376,-1-3 0,0-1-215,-4 0 1,-2 1 15,-2-1 0,1-1 51,-5-3 0,-5 2-96,-4-6 230,-5 6-1140,3-9 1488,-6 5-822,-6-6 1,-1 0 723,-5 0-169,-1 0 0,1-4-248,0-1 1,-1-4 0,1 2 0</inkml:trace>
  <inkml:trace contextRef="#ctx0" brushRef="#br0">26758 16185 22498,'0'-18'-6437,"0"0"5364,0-2 1,0 2 536,0 5 0,2 2-140,2 3 729,-3-3 171,10 10 1,-4 1 235,6 8 0,-5 3-922,0 1 1,0 5 772,5-1 1,3 6 55,1-1 1,4 7-43,-5 1 0,5 1-2,-5-1 0,8-2-127,1 6 0,-5-1-213,5 1 0,-4 2-311,-1-6 0,2 1 307,-5-1 0,-2-4-45,-7-1 1,-2 0-226,-6-8 0,-6 1 1548,-2-5 0,-8-1 2140,-5-2 1,-4-4-2457,-4-5 1,-4 0-901,-8 0 0,2 0 31,-2 0 1,2 4-435,2 0 1,-2 2-362,-2-2 1,1 4 572,-5 9 0,5-1-1908,-2 9 1783,4 3 1,-5 20 0,-1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07:27:12.383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4863 3014 8224,'0'-8'-833,"0"-1"949,0 1 1,0-4-1,0-1 1,0 1-1,0-1 1,0 1 0,0 0-1,0-1 1,-1 2-1,-4 3-58,-3 4 1,1 6 0,-1 4-1,0 2 1,-1 5 0,1 3-1,-1 3 1,-3 4 0,0 0-1,1 2 1,1 1 0,2 2-1,0 2 1,0 0 0,1 2-1,1-2 1,3 2-42,2 0 1,7-5 0,3 1 0,5-5 0,4-4 0,1-2 0,3-5 0,0-3 0,0-4 0,-1-2 0,0-3 0,-1-4 0,1-6 0,0-4 0,-1-4 0,0-2 106,-2-6 1,2 1-1,-3-6 1,-2 2 0,-1-1-1,-3-2 1,-2-2-1,-2-2 1,0 0 0,-1 2-1,-1 2 1,-2 1 0,-3 0-1,-3 1 1,-2 4-1,-2 4-90,-3 5 0,-1 3 0,-3 3 1,-1 2-1,-1 2 0,-1 1 1,-1 4-1,-1 2 0,-2 4 1,1 3-1,-2 1 0,0 1 1,-1 4-1,4 2 0,0 0 0,1 0-882,0 2 0,6 1 0,5 4 0,1-2 0,3 4 848,2 3 0,1 5 0,0 5 0</inkml:trace>
  <inkml:trace contextRef="#ctx0" brushRef="#br0" timeOffset="1">5223 3138 8295,'0'-13'219,"0"1"1,0 0-1,0-1 1,0 1-1,1 1 1,3 2-1,4 7 1,2 4-1,0 7 1,-3 3-1,0 3-289,-1 2 0,1 4 0,3-5 1,-3 1-1,0-1 0,-2 1 0,1-2 1,-2-1-1,0-2 0,2-1 0,-1-1 1,1-2-1,-2 0 146,1-1 1,-3-3-1,3-7 1,-1-2-1,0-2 1,-1-4-1,0-3 1,0-2-1,1 1 1,-1 1-1,-2 1 1,0 2-1,2 2 1,1 0-1,0 1 1,0 0-81,1 0 0,4 5 1,0-1-1,2 2 0,1 2 1,0 0-1,1 2 0,-1 2 1,1 3-1,-1 1 0,0 0 1,2 2-1,1 0 1,2-1-1,-2-2 0,-1-1 69,-2-4 1,1 1 0,-1 0 0,0 1 0,1-1 0,1-2 0,1-2 0,1-2 0,-1-2 0,-1-2 0,-3-3 0,-1-1 0,-2-1 0,0-2 0,-1-1-22,-2-2 1,-4 1-1,-1 3 1,0-1-1,-1-1 1,-4 0 0,-3 4-1,-4 6 1,-3 3-1,-2 4 1,2 2-1,0 5 1,0 5 0,-2 4-290,2 1 1,2 1 0,4 2 0,2-2 0,1 2 0,4 2 0,0 1 0,2-2 0,2-1 0,3-1 0,8-1 0,6 0 0,6-4 0,4-2 0,4-3 0,2-1 0,3-3 244,-1-2 0,6-6 0,1-6 0</inkml:trace>
  <inkml:trace contextRef="#ctx0" brushRef="#br0" timeOffset="2">6786 3101 8236,'-2'-13'129,"-2"1"1,3-1-1,-5 2 1,2 2 0,-1 0-1,-2 1 1,-3 1 0,-1 3-1,-1 3 1,-1 1 0,1 0-1,-2 1 1,-1 3 0,-2 6-1,1 4 1,-1 2-1,-1 1-187,-1 1 1,4 0 0,-2 4-1,5-2 1,2 2 0,3 0-1,2-1 1,2-4 0,2-4-1,1 0 1,3-1 0,3-1 0,8-2-1,3-5 1,3-3 0,3-2 188,3-3 1,1-8 0,-2-5 0,0-3 0,-2 0 0,-1-1 0,-1-1 0,0-3 0,-2-4 0,-2-1 0,-5-2 0,-4 0 0,-2-3 0,-2-4 0,0-2 0,-3 2 252,-3 5 1,-1-1 0,-4 6-1,0 3 1,2 4 0,-2 7 0,1 7-1,1 8 1,2 8 0,3 7-1,4 7 1,4 4-723,3 3 1,-2 4 0,-1-2 0,3-1 0,3 2 0,2-1-1,-1 2 1,-1 0 0,-1 1 0,0-1 0,3 0 0,0-2-1,-1 1 1,-1-3 0,-2-1 0,2-6 0,1-2 0,3-3 337,2-3 0,-4-5 0,5-9 0,5-11 0,6-3 0</inkml:trace>
  <inkml:trace contextRef="#ctx0" brushRef="#br0" timeOffset="3">7282 3187 8236,'4'-23'207,"0"2"1,4-1-1,-2 4 1,0 0-1,-1-1 1,-2 1-1,-2 0 1,-1 3-1,0 1 1,0 2-1,-1 1 1,-3 3-1,-5 5 1,-2 6-270,-1 5 0,0 4 0,-1 4 0,2 1 0,1 3 0,2 2 0,-1 1 0,-1 2 0,0 0 0,3-2 0,0-1 0,2-1 0,-1 0 0,4-2 0,0-3 109,2-2 1,2-3 0,2-1 0,4-3 0,3-2 0,3-3 0,1-5 0,2-5 0,-1-5 0,1-3 0,-1-4 0,-1 0 0,-1-1 0,-1 0 0,-1 1 0,0-1 0,-1 0 108,-2 2 0,0 1 0,-5 6 0,-1-1 0,0 2 0,0 2 0,1 3 0,-1 6 0,-2 8 0,-1 6 0,0 3-331,0 1 1,4 0 0,2 4 0,1-2 0,1 1 0,0 0-1,0-2 1,2-1 0,2-3 0,4-1 0,1-2 0,1-1-1,0-2 1,-1-5 0,-1-3 0,2-2 0,0-3 450,0-5 0,3-6 1,-6-3-1,-3-1 0,-2-3 1,-2-2-1,-1 0 0,-3-1 1,-2 0-1,-2-1 1,0-2-1,0-2 0,0-2 1,0-2-1,0-2 0,0-1 1,-2-2 54,-2-2 1,3-2 0,-3-2 0,2 5-1,2 5 1,0 6 0,0 4 0,0 9-1,0 10 1,0 15 0,0 7-660,0 6 1,0 2-1,0 2 1,2 1 0,0 1-1,3-3 1,-3-3 0,0-1-1,-1-1 1,2-1 0,1-1-1,-1-2 1,0-4-1,-1-2 591,2-2 0,1-7 1,-4-1-1,2-7 1,1-4-1,-1-1 1,-2 0-1,-1-2 1,0-1-1,0-2 0,0 1 1,0-1-1,0 0 1,0 2-1,0 0-360,0-1 0,-4 2 0,0-3 1,0 4-1,-1 0 0,0 1 0,-1-1 1,-1 2-1,1 3 0,-3 7 0,1 8 1,1 9-1,2 7 0,2 8-35,2 6 1,1 2 0,1 6 0,2 1 0,1-1 0,0 0 0,1 2 0,2 0 0,2-1-1,-1-6 1,2-5 0,1-4 0,1-4 0,0-5 0,1-2-53,-1-5 0,-4-6 0,1-2 0,0-1 0,2-3 0,2-2 0,-1-1 0,1 0 0,-1 0 0,0 0 0,1 0 0,-1-1 1,1-3-1,-1-3 0,0-2-1518,1 1 0,-6 0 1,-2-6 1701,1-3 0,-5 4 0,5-5 0</inkml:trace>
  <inkml:trace contextRef="#ctx0" brushRef="#br0" timeOffset="4">7654 3039 8236,'-23'-9'263,"1"2"0,2 1 1,2 0-1,3 1 1,3 0-1,4 0 1,3-3-1,5-2 0,5 0-179,3 2 1,8 1 0,5-3-1,2 4 1,4-1 0,2 0 0,4-1-1,3-1 1,1 2 0,-1 1 0,-2 0-1,-1 0 1,2 4 0,-1 0 0,-1 2-1,-4 0-1854,-3 0 1,-2 2 0,-4 2 1769,-3 4 0,-3 3 0,-2 2 0</inkml:trace>
  <inkml:trace contextRef="#ctx0" brushRef="#br0" timeOffset="5">8237 3051 9015,'0'-12'318,"0"3"1,2 2 0,0 1-1,2-1 1,-1-3 0,-1-1 0,-4 0-1,-2 3 1,-4 4 0,-3 2-474,-2 2 0,1 2 0,0 2 0,-1 4 0,1 3 1,-1 3-1,1 1 0,0 1 0,0 1 0,4 0 0,4-1 1,3 1-1,1-1 0,0 1 220,0-2 1,5-3 0,5-2 0,4-3 0,2-2 0,1-2 0,-1-3 0,1-4 0,-2-4 0,-1-3 0,-2-2 0,1 1 0,-2-2 0,-2-1 0,-2-2 0,-1 1 0,-4-1 0,0 1 98,-2 1 0,0 1 0,0 4 0,0 6 0,0 8 1,0 6-1,1 4 0,3 2 0,5 5 0,2 1-500,1-2 1,5 3 0,2-6 0,3 1 0,5 2 0,2-2-1,3-1 1,-2-3 0,2-3 0,-2-4 0,2 0 0,-2-1 0,1-1-1,-4-2 336,0-2 0,3-6 0,2-2 0</inkml:trace>
  <inkml:trace contextRef="#ctx0" brushRef="#br0" timeOffset="6">9378 3014 8124,'0'-13'288,"0"1"1,0 0-1,0-1 1,-1 2-1,-2 4 0,-1 7 1,1 9-1,2 6 1,1 5-1,-1 5 1,-2 3-1,-1 2-435,1 2 0,-2 1 1,0 4-1,3 0 1,0 0-1,2-1 1,0-1-1,0-4 1,0 1-1,0-3 1,0-1-1,0-6 1,2-3-1,0-4 0,4-3 147,1-3 0,1-4 0,4-5 0</inkml:trace>
  <inkml:trace contextRef="#ctx0" brushRef="#br0" timeOffset="7">9341 3125 10387,'-7'-20'0,"3"-1"0,1-1 0,1 0 0,-2 0 0,1 1 0,3 1 0,3 0 0,2 4 0,1 2 0,0 2 0,1 1 169,3 2 1,5 4 0,3 5 0,1 0-1,3 0 1,2 1 0,1 3 0,0 6-1,-1 4 1,1 4 0,-1 1 0,-4 2 0,-3-1-1,-3 1 1,-3 1 0,-3 1 0,-4 2-696,-3 0 1,-2-4 0,-3-2-1,-4 0 1,-3-1 0,-2 1-1,1-2 1,-1-2 0,1-4-1,0-1 1,-1-2 525,1 0 0,16-16 0,4 0 0</inkml:trace>
  <inkml:trace contextRef="#ctx0" brushRef="#br0" timeOffset="8">9949 3063 8443,'0'-19'0,"0"3"237,0 2 0,4 1 0,0 1 1,-1 0-1,-1-1 0,-4 1 1,-2 1-1,-4 2 0,-3 5 1,-3 3-1,-1 2 0,-2 3 1,1 6-1,-1 5-393,1 6 0,-1-2 0,5 2 1,1 2-1,2 4 0,5 1 0,3-1 1,1-4-1,1-2 0,2-1 1,4 0-1,3-4 0,5-2 0,3-3 1,4-3 226,1-4 0,6-2 0,0-2 0,-1-2 0,-4-2 0,-3-4 0,-3-4 0,-3-4 0,-1-1 0,-4-3 0,-4 0 0,-3-1 0,-1 0 0,-2-1 0,-2 0 0,-2 0-97,-4 1 0,-5 5 1,-2-3-1,-1 1 0,1 4 1,1 4-1,1 5 1,1 1-1,0-1 0,-1 3 1,1 2-1,-1 5 26,1 8 0,5 5 0,1 6 0</inkml:trace>
  <inkml:trace contextRef="#ctx0" brushRef="#br0" timeOffset="9">10296 3026 8124,'0'-16'258,"2"-1"0,1 2 0,1 1 0,-2 2 0,1 1 0,0 4 0,1 7 0,-1 7 0,-3 4 0,-3 1-381,-1 1 0,0 3 1,4 2-1,0 1 1,0 2-1,0 0 0,1-2 1,2-1-1,3-2 1,0 0-1,4-3 1,1-2-1,1-1 0,1-2 1,1-1-1,1-1-227,1-4 0,5 0 0,-4-4 0,-1-2 0,1-4 350,-1-3 0,1-7 0,-5-1 0</inkml:trace>
  <inkml:trace contextRef="#ctx0" brushRef="#br0" timeOffset="10">10296 2877 8124,'-11'-12'93,"2"-2"0,1 0 1,-1 1-1,1 2 1,2 1-1,5 4 1,7 6-1,3 6 1,5 4-1374,3 2 1,-2-2 1279,5 6 0,1-2 0,4-2 0</inkml:trace>
  <inkml:trace contextRef="#ctx0" brushRef="#br0" timeOffset="11">10594 2927 8124,'0'-12'459,"0"-1"0,0 1 0,0-1 1,2 1-1,0 2 0,2 8 0,-1 8 1,-1 8-626,-2 1 0,0 5 0,0-1 0,0 2 0,0-2 1,0 0-1,0-1 0,0 0 0,0-3 0,1 0 0,2 1 1,1 0-1,0-1 0,0-4 426,0-7 0,0-5 0,-4-13 0,0-2 0,0-5 0,2-2 0,1-2 0,1 0 0,0 0 0,0 0 0,1 1 0,2-1 0,3 1 0,1 2-120,1 2 0,1 4 0,-1 0 0,2 4 1,1 2-1,2 3 0,-1 1 0,1 5 1,-1 4-1,1 5 0,-1 5 0,1 2 1,0 3-1,-1 1 0,1 2 0,-2-1 1,-1 0-1200,-2-3 1,0 4 0,-1-3-1,-1 0 1,-3 0 0,0-3 1058,0-1 0,6-2 0,7 1 0</inkml:trace>
  <inkml:trace contextRef="#ctx0" brushRef="#br0" timeOffset="12">11202 2654 8124,'0'-32'251,"-1"3"0,-2 3 0,-1 1 0,1 2 0,2 2 0,2 6 0,2 7 0,2 9 0,2 10 0,1 9 0,1 4 0,-1 5-601,2 4 1,2 3-1,3 2 1,2 0-1,-2 2 1,0 1-1,0 1 1,2-2-1,-2-2 1,-1-3-1,-2-5 350,1-7 0,-1 2 0,0-5 0</inkml:trace>
  <inkml:trace contextRef="#ctx0" brushRef="#br0" timeOffset="13">11152 2877 8124,'-24'-19'371,"-1"-3"0,1 5 0,4 1 0,5-1 0,5 1 0,9 1 0,7 1 0,11 2 0,6-1 0,8 2 0,6 3 0,7 2 0,6 2 0,2 0-121,2 1 1,1 2-1,0 1 1,6 0-1,5 1 1,0 5 0,-4 5-251,-10 4 0,-6 13 0,-9-2 0</inkml:trace>
  <inkml:trace contextRef="#ctx0" brushRef="#br0" timeOffset="14">4950 4651 8116,'0'-13'-40,"0"1"1,0 4 188,0 0 0,0-1 0,-2-2 1,0 2-1,-3 0 0,1 1 0,0 0 1,-1 1-1,-2 1 0,-3 5 0,1 4 1,-3 5-1,1 4 0,-2 5 0,-1 4 1,0 3-1,2 4-219,-1 1 0,1 5 0,1-1 1,1 3-1,3 2 0,2-1 1,3-1-1,7-3 0,7-4 0,7-5 1,5-3-1,2-6 0,3-5 1,3-6-1,1-3 0,0-2 1,1-3 301,2-4 0,0-9 0,-2-4 0,-2-2 0,-2-3 1,-3-2-1,-4-2 0,-5 0 0,-3-2 0,-5-1 0,-3-4 1,-6-3-1,-4 0 0,-5 1 0,-4 2 0,-5 0 0,-4 1 1,-1 3-1,0 5-278,2 6 0,0 4 1,-2 6-1,1 1 1,1 3-1,1 5 0,1 6 1,1 6-1,-1 5 1,2 4-1,0 3 1,5 3-1,2 5 0,2 3 1,3 4 45,2 4 0,2 4 0,0 5 0</inkml:trace>
  <inkml:trace contextRef="#ctx0" brushRef="#br0" timeOffset="15">5446 4874 8620,'0'-19'137,"0"-3"0,0 5 0,0 2 0,0 1 1,0 5-1,0 5 0,0 8 0,0 7 1,0 4-1,0 3-293,0 1 1,0 0 0,1 3 0,2-2 0,1-1 0,-1-1 0,0 0 0,-1-3-1,3-1 1,-3-2 0,1 1 0,0-1 405,1 0 0,4-6 0,-2-6 0,-1-7 0,1-5 0,-2-4 0,0-2 1,2 1-1,1-3 0,1 2 0,0-1 0,0 1 0,2 0 0,1 4 1,1 3-340,1 3 1,-4 5 0,2-1-1,3 3 1,1 1 0,2 1 0,0 3-1,-2 5 1,0 2 0,0 1 0,3 1-1,1-2 1,2-2 0,0-1-1,-1 1 1,1-2 0,0-3 397,-1-3 0,-5-1 0,2-1 1,-3-2-1,-3-4 0,-2-3 1,-2-3-1,-1-1 0,-3 0 1,-2 0-1,-2-1 0,-4-1 0,-3 0 1,-3 3-1,-1 2-494,-1 2 1,-5 4 0,-1 5-1,-2 0 1,1 0 0,-1 1-1,0 5 1,2 5 0,1 5 0,3 2-1,1 2 1,3-1 0,3 3-1,4 1 1,2 2 0,2 1-1,2 2-236,2 1 0,10-2 0,11-5 0,6-2 0,6-1 1,3-1-1,3-2 0,1-5 0,5-5 421,3-5 0,4-1 0,6 0 0</inkml:trace>
  <inkml:trace contextRef="#ctx0" brushRef="#br0" timeOffset="16">7145 4775 8219,'0'-12'268,"0"-1"0,0 1 1,0 3-1,0 8 1,0 11-1,0 6 1,2 6-1,1 2 0,1 1 1,0 1-1,0 1-638,0 2 0,6 0 1,-3-5-1,1-2 1,0-3-1,1 0 1,-1-1-1,0 0 1,2-3 369,1-1 0,1-7 0,1-2 0</inkml:trace>
  <inkml:trace contextRef="#ctx0" brushRef="#br0" timeOffset="17">7096 4564 8214,'-6'-19'154,"4"-3"0,-5 5 0,1 2 1,3 1-1,2 2 0,2 1 1,4 3-1,3 3 0,3 7 1,1 5-1,1 6 0,-1 5 1,2 4-155,2 2 0,-2 1 0,4-1 0</inkml:trace>
  <inkml:trace contextRef="#ctx0" brushRef="#br0" timeOffset="18">7443 4750 8188,'0'-19'402,"0"2"0,2 3 1,0 2-1,2 0 1,-1 2-1,-1 6 1,-2 8-1,0 7 0,0 4 1,1 3-1,2 1-721,1 3 0,1 1 0,-2-1 1,3-3-1,-1-1 0,2-2 0,-1 1 1,-1-1-1,-1 0 0,2-3 1,2-2 533,3-2 0,-3-4 0,-1-6 1,-1-5-1,-4-5 0,0-5 1,-1-2-1,2-2 0,1 1 1,-1-3-1,-2 0 0,1 0 0,0 3 1,3 1-1,-1 1 0,1 1 1,2-1-240,0 2 1,4 5-1,-3 4 1,3 0-1,2 5 1,-1 3-1,1 7 1,-1 2-1,-1 1 1,-1 2 0,-2 1-1,2 2 1,1-2-1,0-1-141,-3-2 0,3 0 1,-4 1-1,1-1 0,-1-2 1,-3-5-1,-4-6 0,-3-5 1,-1-5 512,-1-4 0,2 1 1,-4-2-1,1 2 0,4 0 1,0-1-1,2-1 1,0 0-1,0 3 0,2 0 1,2 1-1,4-1 1,3 2-1,3 3 0,2 4-632,5 3 1,7 1 0,1 0 0,0 0-1,0 1 1,0 3 0,-2 4 0,-1 3-1,-1 3 1,-1 1 0,-4 2 0,-3-2-1,-3-1 1,-2-2 0,0 2 0,1 1 283,-1 2 0,6-1 0,1-3 0</inkml:trace>
  <inkml:trace contextRef="#ctx0" brushRef="#br0" timeOffset="19">8485 4763 8188,'0'-13'252,"0"-3"0,0-1 0,0 2 1,0 1-1,0 0 0,0-1 1,-1-1-1,-2 0 0,-2 3 1,-2 0-1,-2 1 0,1-1 0,0 1 1,-2 1-1,-1 1 0,-3 4 1,-1 0-412,-1 3 1,-2 3-1,3 4 1,-2 6-1,2 5 1,0 6-1,1 2 1,0 3 0,5 2-1,0 1 1,4-1-1,-1-2 1,4-1-1,0-1 1,4 0 80,2-4 1,3 2 0,6-5 0,4-2 0,4-2 0,2-5 0,2-4 0,0-3 0,-1-1 0,0-1 0,-3-3 0,-4-4 0,0-3-1,-2-3 1,-2-3 0,-5-2 531,-3 0 1,4-5 0,-5 4 0,-1-3 0,-2 1 0,-1 2 0,-1-1 0,-2 2 0,-1 2 0,-1 5 0,1 2 0,-1 3-1,-1 3 1,-1 6-1169,1 4 0,3 5 0,-1 3 0,2 3 0,2 3 0,0 3 0,0-1 1,0-2-1,2 2 714,2 2 0,3 1 0,5-1 0</inkml:trace>
  <inkml:trace contextRef="#ctx0" brushRef="#br0" timeOffset="20">8833 4763 8123,'0'-25'227,"0"1"0,0 2 0,0 3 1,0 1-1,0 1 0,0 1 1,0-1-1,0 2 0,-2 3 1,-2 4-1,-4 3 0,-3 4 1,-3 2-1,-1 4-396,-2 3 0,1 8 0,3 4 1,1 0-1,1 1 0,1 1 1,3 1-1,2 2 0,2 0 1,2-1-1,1-4 0,1-2 1,2-1-1,4-1 0,2-1 1,5-2 384,0-5 0,1-2 0,2-6 0,2 0 0,2-2 0,-1-2 0,1-4 0,-2-3 0,-2-3 0,-3-3 0,-2-3 0,0-4 0,-1 1 0,-2 1 0,-5 1 7,-3-1 1,3 0-1,1 1 1,-3 5-1,0 2 1,-2 2 0,0 3-1,0 8 1,0 11-1,0 8 1,0 8 0,0 5-1,0 7 1,1 4-1,2 7-568,1 3 1,0 3-1,-3-3 1,2 2-1,1-1 1,-1-4 0,-2-3-1,-1-6 1,0-7-1,0-8 1,0-8 0,-1-4-1,-3-5 1,-4-4 229,-3-2 1,-3-8-1,-1-2 1,-2-5-1,1-2 1,-1-1-1,1-1 1,-1 1-1,0-2 1,2 0-1,3 0 1,4 3-1,2 1 1,3 2 194,2-1 1,12 2 0,6 1-1,6 4 1,6 0 0,5 3 0,6 1-1,6-1 1,1-1 0,0 0 0,-1-2-1,3-1 1,0-1 0,-2 0 0,-4-2-1,-6-2 1,-4-5 261,-2-4 0,-5-1 1,-8 0-1,-7 3 1,-4 1-1,-5 3 1,-3 0-1,-7-2 1,-9-3-1,-5-4 1,-3-1-1,0 2 1,1 4-1,-1 5 1,0 6-1,0 2-682,0 3 1,1 3 0,0 4 0,3 5 0,5 3 0,4 5 0,2 5 0,3 5-1,1 6 1,5 3 0,4 1 0,5 1 0,5-1 0,3-1 0,5-2 0,4-2-1,2-2 296,2-2 0,10-1 0,1 1 1,5 1-1,8-3 0,0-3 44,2-2 0,-1 5 0,-4 6 0</inkml:trace>
  <inkml:trace contextRef="#ctx0" brushRef="#br0" timeOffset="21">6153 6970 8212,'0'-12'52,"1"1"0,2 5 1,3 10-1,-1 13 0,2 10 1,0 12-1,3 9 1,2 11-1,-5-24 0,1 2 1,1 6-1,0 2 1,1 7-1,-1 2 0,2 8 1,-1 2-1,-3-18 0,0 1 1,0 0-1,-1 4 1,1 0-1,-1 0 0,0 1 1,0 1-1,0-1 1,-1 2-1,0 0 0,-1 0 62,-1 0 1,0 1 0,0 0 0,1 1 0,0 0 0,-1 0 0,0 1 0,-1 0-1,0 0 1,1-1 0,0-1 0,0 0 0,-1-1 0,0 0 0,1 0 0,-1-1 0,-1 0-1,1 1 1,-1-1 0,0 0 0,0 0 0,-1 1 0,1 1 0,-1-1 0,0 0-1,0 0 1,-1 1 0,0-2 0,-1 1 0,1 0 0,-2-2 0,1 1 0,-2-1 0,1-1-1,-1 1 1,-1-1 0,0 0 0,-1 0 0,0 0 0,0 0 0,0-1 0,-1-1-1,1 0 1,-1-1 0,1-1 0,-3 19 0,1-1-323,1-6 1,1-1-1,-1-5 1,1-1-1,1-6 1,-1-2-1,1-2 1,0-1-1,2-3 1,0-1-1,-3 27 1,3-11 0,2-13-1,1-11 1,1-10-1,2-12 1,3-16-1,2-15 208,6-16 0,4-21 0,-6 23 0,0 0 0</inkml:trace>
  <inkml:trace contextRef="#ctx0" brushRef="#br0" timeOffset="22">6153 6958 8295,'-7'-6'54,"3"-2"1,3-3-1,1-1 1,1-1 0,5 2-1,6 1 1,7 2 0,7 0-1,6 0 1,7-1 0,3 1-1,7 0 1,3 1 0,5 0-1,0 2-21,1-1 1,2 1 0,7 2-1,-30 1 1,1 0 0,1 0-1,2-1 1,0 1 0,0 0-1,0 0 1,0 0 0,0 1 0,0-1-1,2 1 1,1 0 0,3-1-1,0 1 1,2-1 0,0 0-1,-1 0 1,0 1 0,0 0-1,-1 1 1,0 0 0,0 0 0,2-1-1,1 0 1,1 0 0,0 0-42,1-1 0,0-1 0,-1 1 0,-2 0 0,-5 2 0,-1-1 0,1 0 0,0-1 0,2 0 0,-1 0 0,2 0 0,0 0 0,0 0 0,0 0 0,-2 0 0,-1 0 0,-1 0 0,-2 1 0,0 0 0,0 0 0,1 1 0,0-1 0,2 0 0,0-1 0,1 0 0,0 0 0,-3 1 0,0-1 0,-3 2 0,0-1 0,-2 1 0,-1 0-20,1 0 1,-1 0 0,5 0 0,0 0 0,0 0 0,0 0 0,-1 0 0,-1-1 0,-1 0 0,-2-1 0,32-4 0,-2 1 0,-2-2 0,0 0 0,0-1 0,-2 0-1,-3-1 1,-2 1 0,-4 0 0,-4 1 0,-7 0 112,-3 0 0,4 0 1,2-2-1,3 2 1,2 0-1,0 1 1,-2 1-1,-1 1 1,-5 0-1,-3-2 1,-7 0-1,-5 1 0,-2 1 1,0 0-1,0-2 1,0 1 21,-1-1 1,7 2-1,2 4 1,3 0-1,-1 0 1,0 0-1,-3 0 1,-2 1-1,-4 2 1,-2 3-1,-5 1 1,-1 2-1,-3 2 1,-1 2-1,-2-1 1,1 2-101,-1 2 1,0 0 0,1 4 0,-1 4 0,-1 3 0,-1 8 0,-2 3 0,2 6 0,1 5 0,0 6 0,-2 5 0,0 8 0,-5-32 0,1 1-1,1 2 1,1 0 0,0 3 0,1-1 0,0 2 0,0 1 66,0 0 0,0 1 0,1 4 1,0 0-1,-1-1 0,0 1 0,0 0 1,-1 1-1,0-1 0,0 0 0,-1 0 1,0 1-1,0 0 0,-1 1 0,0 1 1,-1 0-1,-2 1 0,0-1 0,-1 1 1,-1-1-1,0-1 0,0 0 1,0 0-1,0 0 0,0 0 0,-1 0 1,-1 2-1,0 0 0,-2 1 0,1-1 1,-1 2-1,1-1 28,1-1 0,0-1 1,-1-1-1,0-1 0,1-2 1,-1 0-1,0 0 1,0-1-1,0 1 0,1-1 1,0 0-1,1 0 1,0-2-1,1-1 0,0-1 1,0 0-1,-1-2 1,0-1-1,0 1 0,-1 0 1,0-2-1,0 0 1,1 0-1,0-1 0,0-2 1,0 0-1,1 33 1,0-4-1,0-3-152,0-5 1,0 3 0,0-5 0,0 0-1,0 0 1,0-3 0,0-2 0,2-4-1,0-7 1,2-4 0,1-6 0,-1-4-1,0-5 1,-1-3 0,-2-3-556,-1-2 0,1-5 0,4-4 0,1-6 0,3-5 0,-2-3 605,-2-2 0,-1 1 0,-4-1 0</inkml:trace>
  <inkml:trace contextRef="#ctx0" brushRef="#br0" timeOffset="23">6426 11596 7925,'0'-12'175,"0"-1"0,0 1 1,1 1-1,2 1 1,3 3-1,1 2 0,2 2 1,2 2-1,3 1 1,3 0-1,3 0 1,5 0-52,4 0 0,5-2 0,13 0 0,13-4 1,-25 3-1,3-1 0,4 0 0,1-1 0,4-1 1,1 1-1,3-2 0,2 1 0,3 0 1,2 0-1,3 0 0,1-1 0,2 1 0,0 0 1,-2 0-1,0 0 0,-2 0 0,0 1 0,-2 0 1,1 1-1,0 2 0,-1 0 0,0 1 1,0-1-136,-3 0 1,-1 0 0,-2 2 0,1-1 0,-2-1-1,1 0 1,2 1 0,1 0 0,1 1 0,1 0 0,1 0-1,0 0 1,0 0 0,1 0 0,1 0 0,1-1-1,2 0 1,1-1 0,2 0 0,2-1 0,0 0 0,1-1-1,-21 1 1,0 0 0,0-1 0,0 1 0,-1-1-1,1 0 1,0 0 0,1 0 0,-1 0 0,0 0 0,-1 0-1,1 1 19,1 0 0,0 0 1,-1 0-1,1 0 0,-1 0 1,0 0-1,0 1 0,-1 0 1,0 0-1,21 0 0,-1-1 1,-2 0-1,0 0 0,-4 1 1,-1 0-1,-3 0 0,-1 0 1,-3 0-1,-1 0 0,-2 0 1,-1 0-1,-1 0 0,-1 0 1,-2-1-1,0 1 0,-3 1 1,0 0-1,-3 0 1,0 0-1,-1 1 0,-1 0 1,33 0-1,-2 0 50,-1 0 0,-9-1 0,-1-2 0,-12-1 0,-10 1 0,-11 1 0,-4-1 0,-7-3 0,-4 1 0,-9-2 0,-9 1 0,-6 1-2021,-5 2 0,-5 2 1963,-4 1 0,-3 0 0,-5 0 0</inkml:trace>
  <inkml:trace contextRef="#ctx0" brushRef="#br0" timeOffset="24">8113 12427 8066,'-7'-12'209,"-2"-1"0,4 1 1,3 0-1,0-1 0,4 1 1,2-1-1,4 1 1,4 0-1,5-1 0,4 1 1,2-1-1,2 1 1,0 0-1,0 0 0,-1 4 1,1 3-1,0 1 1,-2-1-139,-2 3 1,1 6-1,-4 4 1,-1 4-1,-2 4 1,-6 2 0,-2 2-1,-4 5 1,-3 3-1,-5-1 1,-6 1-1,-6-1 1,-1 2 0,-1-1-1,-1-2 1,0-3-171,1-2 1,-5 1-1,6-5 1,2-2 0,3-1-1,2-2 1,3-1 0,4-3-1,9-5 1,9-6 0,7-5-1,2-3 1,3-1 5,3-1 0,2 1 0,3-2 0,-2-1 1,-2 0-1,-2 2 0,-3 4 0,-5 0 1,-2 1-1,-1 1 0,-2 0 93,-4 0 0,1 5 0,-5-4 0</inkml:trace>
  <inkml:trace contextRef="#ctx0" brushRef="#br0" timeOffset="25">8771 12316 8066,'0'-13'187,"0"-1"0,0-1 1,0-1-1,0 0 1,0 3-1,-2 0 1,-2 2-1,-6 3 0,-3 4 1,-4 4-1,2 4 1,1 4-1,2 3-217,-1 2 1,1-1 0,1 1 0,3-1 0,2 0 0,2 1 0,0-1-1,1 1 1,3-1 0,4 0 0,5 1 0,3-2 0,3-2 0,3-2 0,1 0-1,2-1 221,-2-1 1,9-1 0,-3-2 0,1 0 0,1 3-1,1-3 1,2 1 0,1 0 0,-1 2 0,-4 2 0,-2 3-1,-7 1 1,0 1 0,-5 2 0,-1 1-408,-5 2 1,-5 1-1,-5-3 1,-5 3 0,-5 0-1,-4 0 1,-1-3-1,-5-1 1,-2-2 0,-4 0-1,-1-1 1,1-1 0,4-3-1,2-2 1,4-2-1,-1-1 267,2-2 1,1-2 0,7-2-1,2-4 1,5-5 0,3-2-1,1-3 1,1-1 0,5-3-1,5-1 1,5-2 0,4 0 0,2-1-1,1-2 1,3-1 0,2 0 248,1-1 1,0 0 0,-4-5 0,-1 4 0,0-1 0,-3 2 0,-5-1 0,-3 4 0,-5 2 0,-4 3 0,-5 3 0,-6 2 0,-7 5 0,-4 3 0,-4 4-529,-2 2 0,0 3 1,-3 3-1,0 2 1,-2 2-1,1 3 1,2 1-1,3 3 0,1 2 1,2 3-1,3 2 1,1 0 227,3 1 0,0 7 0,1 3 0</inkml:trace>
  <inkml:trace contextRef="#ctx0" brushRef="#br0" timeOffset="26">9292 12278 8066,'12'-18'338,"0"5"1,-1-5 0,-1 3 0,-2 1-1,2 4 1,1 2 0,1 2 0,1 1 0,-1 3-1,1 5 1,-1 5 0,0 4 0,1 0 0,-1 2-1,1 1 1,-1 3-794,1 1 1,-2-2-1,-2 2 1,-2 0 0,-1-1-1,-4 1 455,0 1 0,3-5 0,2 3 0</inkml:trace>
  <inkml:trace contextRef="#ctx0" brushRef="#br0" timeOffset="27">9527 12266 8066,'0'-18'263,"0"4"0,0-2 0,0 2 0,0 2 0,-1-1 0,-3 2 0,-4 3 0,-5 6 0,-2 8 0,-2 8 0,1 4 0,-1 4-400,1 1 0,-2 6 1,3 1-1,-2 1 1,2 0-1,1 0 1,2 0-1,1 0 137,3-1 0,-3 4 0,4-2 0</inkml:trace>
  <inkml:trace contextRef="#ctx0" brushRef="#br0" timeOffset="28">9763 12241 8066,'6'-25'268,"2"1"0,1 0 1,1 2-1,-2 3 0,2 1 1,1 3-1,1 2 1,-1 4-1,-1 2 0,-2 1 1,2 3-1,1 2 1,0 2-1,-1 4 0,-2 3 1,0 3-269,-1 1 0,4 2 0,-4 1 0,1 3 0,-1 0 0,-1 1 0,-3 1 1,-2 0-1,-1 1 0,0 0 0,0-1 0,-1 1 0,-2-2 0,-3 1 1,-1-3-1,-2 3-105,-2-1 0,-6-4 1,1 2-1,0-3 0,3-2 1,0 0-1,2 1 0,4-2 1,7-3-1,9-5 0,6-6 1,7-5-480,5-3 1,1-2-1,4 1 1,-1 0 0,0-1-1,0-1 584,1-2 0,-4-3 0,2-6 0</inkml:trace>
  <inkml:trace contextRef="#ctx0" brushRef="#br0" timeOffset="29">10272 12179 8066,'0'-16'111,"0"-2"1,0 0 0,0 0 0,0 3 0,0 1 0,0 1 0,-2 1 0,-2 1 0,-4 1 0,-3 4 0,-2 0 0,0 3 0,-3 2 0,0 1-129,1 0 0,0 5 1,-1 5-1,0 4 1,2 2-1,3 1 0,4 1 1,2 1-1,2 2 1,2-2-1,2-1 0,3-3 1,6-1-1,5-2 1,6-1-1,2-1 170,2-2 0,4-5 0,1 1 0,2-2 1,2-2-1,2 0 0,1 0 0,1-2 1,-1-1-1,-1-1 0,-2 1 0,-1 2 1,-1 1-1,-3 1 0,-6 4 0,-4 3-169,-3 3 1,-8 7-1,-4 1 1,-4 2-1,-5-1 1,-9 3 0,-10-1-1,-6-2 1,-4-3-1,-2-3 1,-3-2 0,1-1-1,-2-3 1,0-4-1,-2-2 1,2-2 27,2 0 0,2-2 0,1-3 1,5-6-1,4-6 0,8-2 1,7-3-1,8-3 0,6-4 0,7-2 1,6-3-1,8 1 0,6-2 1,4-4-1,8-5 0,3-2-64,6 0 0,-25 20 0,1 1 0,24-21 0,-25 22 0,0-2 0,1 0 0,0-1 0,-2-1 0,-1 1 0,18-27 0,-15 6 0,-13 5 52,-13 7 0,-17-1 0,-10 5 0</inkml:trace>
  <inkml:trace contextRef="#ctx0" brushRef="#br0" timeOffset="30">6873 6995 8458,'0'-24'103,"0"8"1,-2-7 0,-1 3 0,-1 5-1,2 1 1,0 2 0,2 2 0,0 6 0,0 10-1,0 7 1,0 9 0,2 6 0,0 6 0,4 8-1,1 7 1,2 9-36,2 7 0,-4-28 0,0 2 1,1 5-1,-1 1 0,2 7 0,0 1 1,1 8-1,0 4 0,-3-17 1,0 1-1,1 2 0,-1 5 0,1 2 1,-1 1-1,0 4 0,-1 1 1,0 2-1,-1 3 0,-1 1 0,-1 0 1,-1-16-1,0 1 0,-1 0 0,0 0 1,-1 0-1,0 1 0,0-1 1,0 0-1,-1-2 0,0 1 0,0-1 1,0 0-1,-2 16 0,0-1 1,-1-1-1,-1-1 0,0-1 0,-1 0 1,-2-1-1,0-1 0,-1 0 1,-1-2-1,-1 0 0,-1-1 11,-1-3 0,-1 0 1,1-2-1,0-1 1,0-1-1,0-1 1,0-6-1,-1-2 1,0 1-1,-6 21 1,1 0-1,1-1 1,0-2-1,2-1 1,1-1-1,1-3 1,1 0-1,3-5 0,0 0 1,1-4-1,0 0 1,1-4-1,1-1 1,0-1-1,0-2 1,1-2-1,1-2 1,-3 29-1,3-12 1,4-11-1,1-10-728,0-8 0,0-6 0,1-8 0,2-4 0,1-9 0,0-9 0,2-9 0,2-8 649,3-5 0,13-19 0,2-6 0</inkml:trace>
  <inkml:trace contextRef="#ctx0" brushRef="#br0" timeOffset="31">7716 6908 8238,'-12'-23'69,"1"1"1,1 2 0,2 2 0,-2 5 0,0 6 0,1 10 0,2 9 0,1 7 0,4 9 0,0 8 0,4 8 0,0 5 0,4 6 0,2 7 0,-2-26 0,1 1 0,1 7 0,0 1 21,2 7 1,-1 3-1,2 8 1,-1 4-1,-2-17 1,1 2-1,-1 1 1,0 5 0,0 0-1,-1 1 1,1 6-1,0 1 1,-2 0-1,-1-12 1,0 1-1,-1 0 1,0 1 0,0 1-1,0 1 1,-1 0-1,0 0 1,-1 1-1,0 0 1,-1 0-1,0 0 1,-1-2 0,-1 1-1,0-1 1,0-1-1,-1 1 1,-1-1-1,-1-1 1,0 1-1,0-2 1,-1 0 0,0-1-1,-1 1 1,-2 16-1,-1-1 1,0 0-1,-1-4 1,1 0-1,-1-1 1,0-3 0,0-1-1,1 0 1,0-5-1,-1-1 1,1-1-1,0-2 1,1-1-1,-1-1-54,1-1 1,0-1-1,1-1 1,-4 19-1,1-2 1,0-2-1,1-2 1,1-4-1,2-1 1,1-7-1,2-2 1,-1-4-1,2-2 1,-1 30-1,2-6 1,1-7-1,0-11 1,0-12-1,1-11 1,3-8-1,5-7 1,2-10-881,1-12 0,6-11 0,3-18 1,3-10-1,-10 22 0,0-2 0,1-4 1,0-1 842,1-4 0,0-1 0,3-5 0,1 0 0,2-4 0,0 0 0</inkml:trace>
  <inkml:trace contextRef="#ctx0" brushRef="#br0" timeOffset="32">8510 7169 8271,'-5'-45'44,"-6"-1"0,-6 4 0,3 4 0,5 2 0,4 6 0,4 3 0,1 11 0,1 10 1,4 15-1,3 11 0,3 12 0,1 11 0,1 9 0,-1 10 0,-6-27 0,-1 2 56,-1 3 1,0 1 0,1 3 0,0 2 0,-2 5 0,-2 2 0,1 5 0,-1 1 0,0 8-1,-1 3 1,0-17 0,0 1 0,-1 1 0,0 7 0,0 0 0,-1 2 0,0-12 0,-1 0 0,0 1-1,0 1 1,-1 2 0,0 1 0,-1 0 0,0 0 0,-1 3 0,-1 0 0,1 0 0,-1 0-1,-1 0 1,1 1 0,-1-1 0,0 0 0,0-1 0,-1 1 0,1-2 0,-1 1 0,0-4 0,1 0-1,-1 0 1,0-1 0,-2 14 0,0 0 0,0-2 0,1-2 0,1-2 0,-1 0-50,1-2 1,1 0-1,-1-1 1,1-6-1,0-1 1,1 0-1,0-3 1,0-1-1,0 0 1,-2 18-1,0-1 1,1-4-1,1-1 1,0-2-1,0-2 1,2-2-1,1-2 1,-1-4-1,1-2 1,1-5-1,1-1 1,-1-4-1,0-1 1,1 27-1,0-10 1,4-12-1,2-14 1,5-16-653,6-14 1,5-18-1,6-20 1,3-11 0,-12 21-1,0-1 1,3-4 0,0-2-1,2-4 1,0-1 600,0-4 0,1-2 0,3-7 0,1-1 0,-1-5 0,-1 0 0</inkml:trace>
  <inkml:trace contextRef="#ctx0" brushRef="#br0" timeOffset="33">9329 6784 8316,'-19'-55'105,"3"7"1,5 11 0,4 10 0,2 14 0,2 11 0,2 16-1,1 12 1,0 14 0,1 12 0,3 16 0,0-28 0,-1 1-1,1 7 1,0 1 0,1 4 0,-1 3 0,0 5 0,0 2-11,0 5 0,-1 3 0,-1-19 0,0 1 0,-1 2 0,0 8 1,-1 2-1,-1 1 0,1-14 0,0 1 0,0 0 0,-1 1 1,0 3-1,0 0 0,0 0 0,-1 1 0,-1 0 0,0 1 1,-1 0-1,0-1 0,-1 1 0,0 0 0,-1-1 0,0 0 1,-1 0-1,0-1 0,0 0 0,0 0 0,0 0 0,0 0 1,0-1-1,1 0 0,-1-1 0,0-1 0,1 0 0,-1 0 1,-1 14-1,1 1 0,-1-2 0,1-5 0,-1 0 0,1-2 1,0-3-1,1 0 0,0-1 0,-1-3 0,1 0 0,-1-1 1,1-1-1,0-1 0,0-1 0,0-1 0,0-1 0,0-1-169,-1 19 1,-1-2 0,2-6 0,0-1 0,1-6 0,2-1 0,0-3 0,0-1 0,1-3 0,0-1 0,0-4 0,0-1 0,-1 26-1,2-12 1,2-13 0,2-11 0,2-9 0,2-11 0,3-11 0,2-14 0,5-14-2478,4-12 1,6-8 2550,-12 19 0,-1-3 0,3-2 0,0-3 0,-1-5 0,0 0 0</inkml:trace>
  <inkml:trace contextRef="#ctx0" brushRef="#br0" timeOffset="34">9999 6883 8341,'-20'-47'63,"5"6"0,6 9 0,4 12 0,5 11 1,5 15-1,3 12 0,3 14 0,1 10 1,2 15-1,1 10 0,-6-27 0,0 0 0,0 4 1,0 2-1,0 5 0,0 3 37,-1 6 1,-1 2 0,-2-14 0,-1 1 0,0 2 0,-1 8 0,0 3 0,-1 1 0,-1 5 0,0 0 0,-2 2 0,0-15 0,-1 1 0,0 0 0,-1 1 0,-1 2 0,0 1 0,-2 0 0,1 0 0,-2 0 0,1 1 0,-2 0 0,1-1 0,0 0 0,-1-1 0,1 1 0,-1-2 0,0-2 0,1 0 0,-1-1-1,0 0 1,-1 15 0,0-1 0,0 0 0,0-3 0,0 0 0,1-1 0,-1-1 0,1 0 0,0-2 0,0-2 0,0-1 0,0-1 0,1-4 0,0 0 0,-1-1 0,2-5 0,-1-1 0,0 0 0,-4 18 0,1-1-196,1-4 0,-1-1 1,-1-5-1,0-1 1,2-4-1,1-1 1,1-6-1,0-1 1,-4 25-1,4-15 1,2-14-1,2-14 1,2-13-1,2-15 1,3-13-1,6-14 1,5-12-1,7-14 1,-9 24-1,0-1 95,1-3 0,1-1 0,5-4 0,0-1 0,0-3 0,-1 0 0</inkml:trace>
  <inkml:trace contextRef="#ctx0" brushRef="#br0" timeOffset="35">10644 6858 8303,'1'-48'56,"3"6"1,5 10 0,2 14 0,2 14 0,4 12-1,4 15 1,2 16 0,3 16 0,-11-21 0,-1 1 0,2 6-1,0 2 1,1 6 0,-1 3 0,0 6 0,0 2 0,-6-15-1,0 2 1,-1 0 0,-1 5 0,-1 1 0,0 1 0,-2 4-1,0 2 1,-2 1 0,0 3 0,-2 2 0,0 0 35,-1 3 1,-1 1 0,-1 0 0,-1-15 0,0-1 0,0 1 0,-2 0-1,0 1 1,-2 0 0,0 0 0,0 0 0,-1-2 0,0 0 0,-1 0 0,-1 0-1,1-2 1,-1 1 0,0-2 0,-1 1 0,-2 15 0,0-1 0,-1-1-1,2 0 1,-1-1 0,1-1 0,1-2 0,0 0 0,0-1 0,2-3 0,-1 0-1,2-2 1,0-3 0,0-1 0,0-1 0,1-2 0,0-1 0,-1-1-1,-4 20 1,-1-1 0,0-3 0,-1-2 0,1-4 0,0-1 0,1-6 0,0-2-1,2-5 1,1-1-366,0-4 1,0-1 0,-12 19 0,5-15-1,1-14 1,1-13 0,1-13 0,1-13-1,0-12 273,-1-10 0,-5-14 0,-1-7 0</inkml:trace>
  <inkml:trace contextRef="#ctx0" brushRef="#br0" timeOffset="36">6178 7925 8340,'11'-18'26,"7"-2"0,11-4 0,15-2 0,18-2 0,-22 13 1,3 0-1,7 0 0,3 0 0,8-1 0,2 0 1,-16 5-1,1 1 0,0-1 0,5 0 0,1-1 1,1 1-1,3-1 0,1 0 0,1 0 0,4 0 1,0-1-1,1 1 0,-13 2 0,0 1 0,1 0 1,0 0-1,2-1 0,0 1 0,1 0 0,0-1 1,2 1-1,0 0 0,1-1 0,0 1 0,1 0 1,-1 0-1,1 0 0,0 0 0,0 1 0,1-1 0,1 0 1,-1 1-1,0 0 0,0 0 0,0 0 0,0 0 1,0 0-1,0 1 0,1-1 0,-1 1 0,-1 0 1,0 0-1,0 0 0,0 0 0,-2 1 0,0-1 1,0 1-1,-1-1 0,-1 1 0,-1 0 0,-1 0 1,1 1-1,15-2 0,0 0 0,-1 0 23,-1 1 1,1 1 0,-2 0-1,-2 0 1,-1 0 0,0 1-1,-3 0 1,-1-1 0,0 1-1,-4 1 1,1-1 0,-2 0-1,-4 1 1,-1 0 0,-1 1-1,21 0 1,-2 0 0,-4 1-1,-1 1 1,-3-1 0,-2 2-1,-5-1 1,-2 0 0,-9-1-1,-2 2 1,21 0 0,-18 3-1,-14 4 1,-13 3 0,-12 2-1,-12 1-1288,-13 2 0,-16 3 1,-21 6 1238,21-12 0,-3-1 0,-8 3 0,-2 0 0,-9 1 0,0 0 0</inkml:trace>
  <inkml:trace contextRef="#ctx0" brushRef="#br0" timeOffset="37">6066 8434 8212,'-66'0'89,"10"0"0,16-2 0,16-2 0,16-4 1,13-3-1,16-2 0,19 0 0,21-4 1,-20 7-1,3-1 0,10 0 0,2-1 0,12-1 1,2 1-1,-16 3 0,1 1 0,2-1 1,5-1-1,3 1 0,1-1 0,-13 2 1,2 0-1,1-1 0,0 1 0,4-1 0,1 0 1,0 0-1,1 0 0,3 0 0,1-1 1,1 1-1,0 0-70,1 0 0,1-1 0,0 1 0,0 0 0,1 0 0,0 0 0,-1 0 1,1 0-1,-1 0 0,0 1 0,0 0 0,0 0 0,-3 0 0,1 1 0,-1 0 1,-1 0-1,-1 0 0,0 1 0,0-1 0,-1 1 0,-1 0 0,0 0 1,0 0-1,-1 0 0,0 1 0,0 0 0,-1-1 0,1 2 0,-3-1 0,0 1 1,0 0-1,-1 0 0,-1 0 0,-1 1 0,-1 0 0,0-1 0,13 0 1,0 0-1,-2 0 0,-3 0 0,-1 0 0,-1 1 0,-4 0 0,0 0 0,-1 1 1,-3 0-1,0 0 0,0 1 0,19 1 0,-2-1 0,-5 1 0,-2 0 1,-9 0-1,-3 0-325,-6 0 0,-3 0 0,-4 0 0,-2 0 0,20 1 0,-11 4 0,-15 3 0,-16 3 0,-19 1 0,-19 2 306,-17 3 0,-23 7 0,27-8 0,0 0 0</inkml:trace>
  <inkml:trace contextRef="#ctx0" brushRef="#br0" timeOffset="38">6587 9066 8061,'-49'12'63,"0"0"1,3-2-1,0 0 1,4-2 0,3-1-1,-25 4 1,24-4-1,29-1 1,31-3 0,28-5-1,-13-1 1,3-2 0,8-3-1,2-1 1,7-2-1,3-1 1,7-2 0,3-1-1,-16 4 1,1-1 0,2 1-1,6-3 1,2 0-1,1 0 1,-11 2 0,2 0-1,1-1 1,0 1-36,6-2 0,0-1 1,2 1-1,0 0 1,-7 2-1,1 0 0,1 0 1,1 0-1,0 1 1,6-1-1,1 0 0,1 0 1,0 1-1,1 0 1,-11 2-1,0 0 0,1 0 1,0 0-1,0 0 1,-1 0-1,1 1 1,0-1-1,-1 1 0,1 0 1,-1 0-1,1 0 1,9-2-1,1 1 0,-1 1 1,0-1-1,-1 1 1,-3 0-1,-1 0 0,0 1 1,0-1-1,-2 1 1,-1 1-1,-1 0 0,0 0 1,-1 0-1,0 0 1,11-1-1,0 1 1,0-1-1,-2 1 0,-1 0 1,0 0-1,-1 0 1,-1 0-1,-4 1 0,0 0 1,-1 0-1,-1 0 1,-4 0-1,0 1 0,-1 0 1,-2 0-1,12 0 1,-2 0-1,-1 0 0,-5 1 1,-1 0-1,-1 1 1,18-1-1,-3 1 1,-7 1-1,-3 1-308,-7 0 0,-3 0 0,-9 0 0,-2 0 0,22 1 0,-20 4 0,-24 4 0,-25 5 280,-25 2 0,-8 7 0,-18-4 0</inkml:trace>
  <inkml:trace contextRef="#ctx0" brushRef="#br0" timeOffset="39">6513 9699 8292,'-57'12'35,"13"-5"1,12-4 0,13-6 0,18-5 0,21-3 0,25-3 0,19-1 0,-22 5 0,3 0 0,9-1 0,4-1 0,-13 2 0,3 0 0,1 0 0,7-2 0,3-1 0,1 0-1,-9 3 1,2-1 0,0 0 0,2-1 0,6 0 0,2 0 0,1-1 0,0 1 0,-8 1 0,1 1 0,1 0 0,0 0 0,0 0 0,4-1 0,0 1 0,0 0 0,1 0 0,0 0-1,0 0 1,1 0 0,0 1 0,-1 0 0,1 0-12,-1 0 0,0 1 1,0 0-1,0-1 1,-1 2-1,0-1 1,0 0-1,-1 1 1,0 0-1,-1 1 1,-2 0-1,-2 1 1,1 1-1,-1 0 1,0-1-1,13 0 1,0 0-1,0-1 1,0 2-1,-2-1 1,-1 1-1,1 1 1,-1-1-1,-3 2 1,1-1-1,-2 1 0,1 0 1,-3 0-1,-1 1 1,1 0-1,-2 1 1,-3-1-1,-1 1 1,0 0-1,-1-1 1,15 1-1,-2 0 1,0 0-1,-4 1 1,0-1-1,-1 1 1,-2-1-1,-1 1 1,-1 0-1,-4 1 1,-1 0-1,-2 0 1,18 1-1,-3 1 1,-13 0-1,-2 2 0,-11-2 1,-3 3-1,15 6-639,-19 4 0,-29-2 1,-35 4-1,-26 1 615,19-11 0,-4 1 0,-10 3 0,-3 0 0,-7 3 0,0 0 0</inkml:trace>
  <inkml:trace contextRef="#ctx0" brushRef="#br0" timeOffset="40">6786 10220 8121,'-48'12'64,"1"0"1,1-2 0,3-2 0,-20 6-1,16-4 1,22-2 0,24-1 0,23-3-1,23-3 1,-10 0 0,4-2 0,9 0 0,4 0-1,11-3 1,2-1 0,-15 0 0,1-1-1,1-1 1,7-1 0,2 0 0,1-2-1,-10 2 1,2 0 0,0-1 0,1 0 0,6-1-1,2 0 1,0 0 0,1 0 0,-9 1-1,1 0 1,1-1 0,0 1 0,1-1-41,2 0 1,2-1 0,-1 0 0,1 1 0,0 0 0,1 0 0,0 0 0,0 1 0,0 0 0,1 0 0,1-1 0,0 1 0,0-1 0,0 1 0,0 0 0,-2 0 0,0 1 0,0 0 0,-1 0 0,0 1 0,-3 0 0,0 1 0,0 0 0,-1 0 0,-1 1 0,11-2 0,-1 2 0,-1-1 0,-1 2 0,-3-1 0,-1 2 0,0 0 0,-1 0 0,-2 0 0,-1 1 0,-1 0 0,1 1 0,-4-1 0,1 0 0,-1 0 0,-1 1 0,13-1 0,-1 0 0,-2 0 0,-5 0 0,-2 0 0,-1 1 0,16-1 0,-4 2 0,-9 1 0,-3 2 0,-10 2 0,-3 1 0,21 11-636,-22 2 1,-28 2 0,-28 4 0,-25 1 610,9-11 0,-4-1 0,-12 2 0,-5-1 0,-7 4 0,1 0 0</inkml:trace>
  <inkml:trace contextRef="#ctx0" brushRef="#br0" timeOffset="41">6091 11026 8166,'-30'0'49,"10"-2"0,22-2 0,31-5 1,34-7-1,-17 6 0,5 0 1,-10 2-1,2-1 0,2 1 1,8-2-1,3 0 0,2 0 1,-9 1-1,1-1 0,2 1 1,0-1-1,6 0 0,0-1 1,2 0-1,0 1 0,4-2 1,1 1-1,0 0 0,0-1 1,-13 3-1,0 0 0,1 0 1,-1 0-1,1 0 0,1 0 0,-1-1 1,1 1-1,0 0 0,-1 0 1,1 0-1,0 0 0,1 0 1,-1 1-1,0-1 0,1 1 1,0-1-1,0 1 0,0 0 1,0 0-1,-1 0 0,1 0 1,-1 1-1,0 0 0,0 0-72,-1 0 1,-1 0 0,1 0 0,-1 1 0,1 0 0,12-2 0,0 0 0,0 1 0,-1 1 0,-5 0 0,-1 0 0,-1 2 0,0-1 0,-1 1 0,-1 0-1,0 0 1,0 1 0,-2 0 0,-1 0 0,-1 1 0,0 0 0,14 0 0,-1 1 0,-1 0 0,-5 0 0,-1 1 0,-2 0 0,-5 0 0,-2 0 0,-2 1 0,17 1-1,-3 0 1,-10 2 0,-3 0 0,-8 1 0,-4 1 0,21 7 0,-19-1 0,-19 2 0,-16 3-158,-19 3 0,-27 4 0,-18 0 0</inkml:trace>
  <inkml:trace contextRef="#ctx0" brushRef="#br0" timeOffset="42">7195 11075 8082,'-50'4'75,"1"-1"0,8 0 1,2 0-1,-22-5 1,32 0-1,38-4 1,32-1-1,-8 2 1,4 1-1,9-2 1,3 0-1,9 0 0,3 0 1,-16 2-1,2-1 1,1 0-1,6 0 1,0 0-1,3-1 1,5-1-1,3 0 1,2 0-1,-10 1 1,1 0-1,1 0 0,1-1 1,6 0-1,1 0 1,1 0-1,1-1 1,-10 2-1,0 0 1,0-1-1,1 1 1,0 0-1,0-1 1,0 1-1,1-1 0,-1 1 1,1 0-1,-1 0 1,1 0-1,0 0 1,-1 1-1,1-1-87,-1 1 1,0-1 0,0 1 0,-1 0 0,1 0-1,-1 0 1,0 0 0,0 0 0,-1 1 0,1-1-1,-3 1 1,1 0 0,0 0 0,-1 0 0,0 0 0,12-1-1,-1 1 1,0 0 0,-2 0 0,-2 1 0,-1 0-1,-1 0 1,0 0 0,-2 0 0,0 1 0,-1 0-1,-1 1 1,-1-1 0,-1 1 0,-1 0 0,0 0 0,16 1-1,-1 0 1,-1 0 0,-4 1 0,-1 1 0,-1 0 11,-4 0 0,0 1 0,-2 0 0,-1 0 0,-2 1 0,0 0 0,-3 0 0</inkml:trace>
  <inkml:trace contextRef="#ctx0" brushRef="#br0" timeOffset="43">9130 10964 8004,'7'-13'176,"-1"5"0,-6 0 0,1-1 0,2 4 0,1 6 0,-1 10 0,-2 10 0,-1 7 1,0 6-1,-1 5 0,-2 3 0,-2 1 0,-2 1 0,-4 0-839,-5 3 1,3-4 0,-4-3 0,2-6 662,-2-5 0,-2 3 0,-6 0 0</inkml:trace>
  <inkml:trace contextRef="#ctx0" brushRef="#br0" timeOffset="44">7567 11150 8212,'-8'0'-101,"0"0"0,-2 0 1,-1 1-1,0 5 1,1 5-1,3 4 0,2 1 101,2 2 0,-4 2 0,0 4 0</inkml:trace>
  <inkml:trace contextRef="#ctx0" brushRef="#br0" timeOffset="45">7183 11199 8236,'0'-8'211,"0"0"0,0-2 1,0-1-1,0-1 0,-2 2 1,0 6-236,-3 8 1,-4 3 0,1 4 0,-4 3 0,0 0 0,0 1 0,-1 0 0,1 1 0,-1 1 0,2-1 0,2 1 0,2-2 0,1-1 0,4-2 0,0 1 28,2-1 0,2-5 0,2-3 0,4-2 0,3-2 0,1-2 0,2-2 0,1-4 0,2-3 0,-1-2 0,1 1 0,0 0 0,-2-1 0,-1 2 0,-3 1 0,-2 2 99,-1-1 1,-1 2 0,3 0 0,-3 3 0,-2 5 0,-3 6 0,-5 4 0,-4 1-1,-1 1 1,0-1 0,-2 1 0,0-1-601,2 0 1,1-1 0,4-1 0,-1-2 0,1 2 495,2 1 0,1 1 0,0 1 0</inkml:trace>
  <inkml:trace contextRef="#ctx0" brushRef="#br0" timeOffset="46">7865 10368 6663,'-11'-1'228,"1"-2"0,2-1 0,0 0 0,0 0 0,1-2 1,0 1-1,1-2 0,1 0-143,2-3 1,2 6-1,2 4 1,3 9-1,3 4 1,1 5 0,1 1-1,-1 2 1,0 0-1,-1 0 1,0-1-1,-2-1 1,2-2 0,-1-3-1,1-2-53,0 1 1,-5-1 0,4-1 0,-1-3 0,2-5 0,1-6 0,-1-5 0,-1-3 0,-3-3 0,-2-1 0,-1-1-33,0 0 0,4 3 1,0 0-1,0 2 0,2 3 1,2 4-1,3 4 0,2 4 1,-1 4-1,0 2 90,1-2 0,-1 3 0,1-4 0,-1 0 0,0-3 0,1-4 0,-2-4 0,-3-4 0,-2-5 0,-2-2 0,0-3 0,-1 0 1,-2-1 17,-1 0 0,0-1 0,0-2 0,0 3 0,0 1 0,0 3 0,0 1 0,-1 3 0,-2 4-108,-1 7 0,-6 11 0,3 9 0</inkml:trace>
  <inkml:trace contextRef="#ctx0" brushRef="#br0" timeOffset="47">7183 11162 6669,'7'-1'214,"-2"-2"0,-1-3 1,0 0-51,-1-4 0,-3 0 0,-4 2 0,-4 4 0,-3 4 0,-2 4 0,1 4 0,-1 3-155,1 2 1,0-1 0,-1 1-1,1 0 1,-1 2 0,1 2-1,1 0 1,1-1 0,2 1 0,-2-1-1,1 1 1,-1-1 0,3-1-1,2-1 1,2-1 57,2-1 1,2-5-1,3-3 1,4-4 0,3-4-1,2-4 1,1-3-1,1-2 1,3 1 0,0-1-1,0 1 1,-2 0-1,1-1-21,-1 1 0,1-1 1,-5 1-1,1 0 0,-1 0 1,-1 3-1,-1 2 0,-2 1 1,0 5-163,-1 4 1,-1 4 0,-6 5 0,0 1 0,-2-1 0,-1 0 0,-2 1 0,-1-1 0,-1-1 0,2-1 0,-2-2 0,2 2 0,-2-1-1671,0 0 1786,4 2 0,-8-10 0,4 5 0</inkml:trace>
  <inkml:trace contextRef="#ctx0" brushRef="#br0" timeOffset="48">6513 11609 8180,'-2'5'163,"-2"-5"1,-4-5-1,-3-4 1,-1 1-1,-2 0 1,-1 0-1,-3-1 1,-2 0 0,-2-1-1,-2 0 1,-4 3-1,-2 2 1,-2 2-1,-1 2-796,1 1 1,2 0-1,5 0 1,0 0-1,2 0 633,2 0 0,3 0 0,6 0 0</inkml:trace>
  <inkml:trace contextRef="#ctx0" brushRef="#br0" timeOffset="49">7468 14151 8322,'-8'-7'216,"-1"2"0,0-1 1,-2-1-1,-2 0 1,1 3-1,1 1 1,1 1 46,2-2 0,11-1 0,1 5 0,7 0 0,6 0 0,2 0 0,1 0 0,3 0 0,1-1 0,4-2 0,1-2 0,0-1 0,0-1 0,-2 2 0,0-2 0,-3 0 787,1-3-1066,0 5 0,-6-6 0,-2 4 0,-3-1 0,-5 2 1,-5 6-1,-6 10 0,-5 8 0,-2 5 0,0 2 1,-4 1-1,-2 3 0,-1 4 0,1 3 0,1 1 1,1 1-1,1-1 0,0 1 0,0 1 0,3-1 0,1-3 1,-1-3-1,1-6 0,0-3 0,-1-3-1483,3-3 0,0-4 1,7-6-1,4-3 1499,3-6 0,8-9 0,4-8 0</inkml:trace>
  <inkml:trace contextRef="#ctx0" brushRef="#br0" timeOffset="50">7989 14250 8319,'7'-23'184,"-2"1"1,0 1 0,-1 0 0,-2 1 0,0 1-1,-2 1 1,0 2 0,-2 4 0,-2 4 0,-4 5 0,-2 6-1,1 5 1,1 3-219,-2 1 0,0 2 0,1 1 1,2 3-1,0 2 0,1 0 1,1 1-1,2-2 0,2 1 1,1-3-1,1 1 0,2-2 0,2-3 1,2-2-1,4-2 0,3-4 218,3 1 0,3-5 0,-2 3 0,1-2 0,3-4 0,2-1 0,1-2 0,0-1 0,-1-1 1,0 2-1,-2-1 0,-3 2 0,-1 0 0,-3 0 0,-1 3 0,-3 3-190,-3 7 1,2 2-1,-6 2 1,-1 4-1,-2 4 1,-1 1-1,-1 0 1,-3-2-1,-6 3 1,-4 0-1,-2 0 1,-1-2-1,1-4 1,-2-2-1,-2-1-109,-2-2 0,3 2 0,-2-10 0,-1 0 0,-1 0 0,-1 0 0,2-1 0,2-3 0,-1-3 1,0-2-1,2-2 0,1-3 0,4-1 0,3-3 0,4-1 0,2-3 0,4 0 265,3 0 0,9-4 0,7 2 1,3-4-1,4 0 0,4-1 0,1 0 1,2 0-1,-1 0 0,3 1 0,-3-3 1,0 0-1,-4-2 0,-1 1 0,-4 2 1,-4 3 13,-7 2 1,0-2 0,-7 3 0,-2 1 0,-5 2 0,-7 4-1,-3 2 1,-5 1 0,-2 3 0,0 2 0,-1 2 0,0 1 0,-1 2-1,-1 0 1,-1 0 0,2 2-637,2 2 0,5 3 1,-3 5-1,1 1 1,1 0-1,2 3 1,3 2-1,4-1 1,1 3-1,4-1 0,0 3 472,2 1 0,6 2 0,1 0 0</inkml:trace>
  <inkml:trace contextRef="#ctx0" brushRef="#br0" timeOffset="51">8411 14126 8234,'5'-23'348,"4"2"0,3-1 0,3 4 0,2 0 0,-1-1 0,1 1 0,-2 0 0,-3 4 0,-2 5 0,0 5 0,-1 5 0,0 6 0,-5 7 0,-4 4 0,-4 5-450,-5 5 0,0-2 0,-1 3 1,2-2-1,-2 1 0,-2 2 1,-3 0-1,-2 1 0,3-4 1,3 0-1,3-4 0,-2-1 1,1-3-1,0-1 0,5-3 140,3-1 1,4-7 0,3-3-1,8-2 1,4-4 0,4-2-1,2-4 1,2-3 0,1-2-1,2 1 1,-1 0 0,-2-1 0,-1 1-1,-2 1 1,-2 2 0,-4 4-732,-4-1 1,0 5-1,-2-2 1,-4 5-1,-7 2 1,-7-1 1112,-4-2 0,-2-2 1,2-4-1,3 0-352,4 2 1,3 5 0,1 11 0,0 2 0,-2 3 0,-1 2 0,-1 2 0,2 3 0,-1 2 0,0 2 0,-1-1 0,1-2-1,2-1 1,1-2 0,0-1-2211,0-1 0,0-6 2142,0 1 0,0 4 0,0-1 0</inkml:trace>
  <inkml:trace contextRef="#ctx0" brushRef="#br0" timeOffset="52">9056 14250 8241,'0'-25'273,"0"5"1,0-1 0,0 0 0,0 2 0,0 3 0,1 3 0,3 5 0,5 4 0,3 2 0,3 4 0,2 3 0,-1 6 0,1 6-345,-1 2 0,5-2 0,-3 3 0,0 2 0,1 2 0,-1 1 0,0 0 0,-3-2 0,-1-1 0,-3-3 0,-1 1 0,-2-4 0,0-1 0,-1-4 71,-3 0 0,-2 0 0,-2 2 0</inkml:trace>
  <inkml:trace contextRef="#ctx0" brushRef="#br0" timeOffset="53">9267 14176 8074,'-2'-14'307,"-2"-2"0,3 2 0,-3-3 0,2 3 0,1 3 0,-2 6 0,-1 8 0,1 9 0,2 6 0,0 5 0,-2 5 0,-1 4 0,0 1-590,-2 0 0,3 0 0,-4 4 0,2 0 1,1 1-1,0-3 0,0-2 0,-1-4 0,1-2 1,0-3-1,1 0 283,2-4 0,1-2 0,0-5 0</inkml:trace>
  <inkml:trace contextRef="#ctx0" brushRef="#br0" timeOffset="54">9453 14213 8241,'0'-25'299,"1"0"1,3 1-1,5 0 1,0 4-1,1 4 1,-2 5-1,2 5 1,1 1-1,0 8 1,-1 8-1,-4 8 1,1 6-1,-1 4 1,-1 6-1,-2 3-249,-1 4 1,-2 0-1,0-2 1,0 2-1,0-2 1,0-3-1,0-4 1,0-4-1,0-3 1,0-3-1,1-2-50,3-4 0,-3-4 0,5 0 0</inkml:trace>
  <inkml:trace contextRef="#ctx0" brushRef="#br0" timeOffset="55">12331 8855 8256,'-4'-8'-51,"-2"1"0,-1 2 0,-1 0 1,0 1-1,0 0 0,-1 0 1,1 0-1,0 0 0,-2 1 1,-1 2-1,-1 1 389,-1 0 1,4 0 0,5 0 0,8 0 0,7 0 0,5 0 0,5 0 0,4 0-363,4 0 0,-2-4 1,6-2-1,2 1 0,1-1 1,1 2-1,0 0 0,0 0 1,0-1-1,1 1 0,-2 0 1,-2 1-1,-1 2 0,0 1 1,-1 0-1,-3 0-684,-3 0 0,-7 0 0,-2 0 1,-3 1 707,-2 4 0,-5 1 0,-2 7 0</inkml:trace>
  <inkml:trace contextRef="#ctx0" brushRef="#br0" timeOffset="56">12691 8706 7976,'-7'-12'107,"-3"0"1,6-1-1,1 1 1,2-1 0,1 1-1,1 1 1,3 1-1,5 3 1,3 2 0,5 2-1,3 2 1,4 1 0,2 1-1,1 3 1,2 5-14,-1 2 1,-2 2-1,-2 4 1,-4 2 0,-3 2-1,-3 0 1,-3-1 0,-3 1-1,-4-2 1,-4 1 0,-4-1-1,-6 1 1,-6 1 0,-9-2-1,-8 1 1,-6-2-428,-2 0 0,-5 4 1,5-3-1,1 0 333,1-2 0,8 2 0,0 0 0</inkml:trace>
  <inkml:trace contextRef="#ctx0" brushRef="#br0" timeOffset="57">13956 6809 8335,'0'8'31,"0"2"1,0 4 0,0 8 0,0 9 0,0 13 0,0 14-1,1-21 1,-1 2 0,2 7 0,1 3 0,0 8 0,0 2 0,2 6-1,0 2 1,-1-19 0,-1-1 0,1 2 0,1-1 0,-1 1 0,1 0-1,-1 0 1,0 0 0,0 0 0,0 0 0,0 0 0,-1 1-1,0-1 1,-1 1 0,0-1 0,0 0 0,0 0 0,0-1 0,0 23-1,0-1 1,0-3 0,0 0 0,0-2 0,0-1 0,0 0 0,-1 0 46,0 0 0,-1-1 1,0 1-1,0-1 1,0-2-1,0-1 1,0-2-1,-1-1 1,0-2-1,-1 0 1,0-2-1,-1 0 1,0-1-1,0 1 1,0-3-1,-1 0 0,1-1 1,-1-1-1,0-3 1,-1-1-1,-1-1 1,1 0-1,-1-2 1,1-1-1,0 0 1,0 0-1,1-2 1,0 0-1,-1-2 1,0-1-1,-6 29-518,-1-6 1,1 0 0,1-7 0,3-6-1,2-9 1,2-9 0,0-7 0,2-9 439,1-11 0,2-14 0,11-18 0</inkml:trace>
  <inkml:trace contextRef="#ctx0" brushRef="#br0" timeOffset="58">13770 6573 8245,'5'-12'-11,"-3"4"1,3 1 0,0 0-1,0 0 1,2-1 0,3-1-1,2 2 1,3 2 0,3 2-1,1 0 1,3 1 0,2-2-1,1 1 1,1 1 0,1 1 0,4-2-1,-1-1 1,2 1 53,-1 2 1,-2 1-1,3 1 1,0 2 0,-2 3-1,-1-1 1,-4 2 0,-3 0-1,-1 3 1,-2 1 0,-4 1-1,-5 2 1,-5 1-1,-1 2 1,1-2 0,-3 0 64,0 1 0,-1 4 0,2 4 0,1 3 1,0 2-1,0 4 0,0 4 0,0 4 1,1 6-1,0 4 0,1 4 0,-1 3 0,-1 4 1,0 6-1,-1-32 0,0 1 0,0 2 1,-1 0 5,1 1 0,0 0 0,2 3 0,0 1 0,-2-2 1,0 1-1,2 3 0,-1-1 0,-1 3 0,1-1 1,-1 2-1,1 0 0,-2 1 0,1-1 0,0 0 1,1 0-1,-1 0 0,-1-1 0,1-1 0,0 1 0,-1 0 1,0 0-1,0 2 0,0 0 0,0 0 0,0 0 1,0-1-1,1 0 0,-1-3 0,0 0-93,0-2 0,0 0 1,1 2-1,-1-1 0,0 1 1,-1-1-1,2 0 1,0-1-1,-1-2 0,1 1 1,1-2-1,-1 1 0,0 0 1,-1 0-1,2 0 1,-1 1-1,0 0 0,0 0 1,0-1-1,-1 0 1,0-2-1,-1 1 0,0-1 1,0 0-1,-1-1 0,0 0 1,0 1-1,0-1 1,-1 0-1,0 1 0,0-2 1,-2 1-82,-1-1 0,0 0 1,0-2-1,1 1 1,-2-1-1,0-1 1,-7 33-1,-3-5 1,-1-6-1,3-5 1,0-2-1,0-1 1,-3-2-1,0-6 1,-1-8-1,-1-5 1,-2-5-1,-4-2 1,-1-4 158,1-4 1,-3-4-1,0-2 1,-3-2-1,-2-2 1,-3-2-1,0-2 1,-3-3 0,1-5-1,0-2 1,-2-1-1,-1-2 1,-2-1-1,-1-1 1,-1 0 0,0 1-843,-3-1 1,4 1 0,3-6 0,7 0-1,8-1 1,9-1 742,6-3 0,4-13 0,6 0 0</inkml:trace>
  <inkml:trace contextRef="#ctx0" brushRef="#br0" timeOffset="59">15482 6586 8329,'0'12'44,"0"2"0,0 2 0,0 5 0,0 5 0,0 7 0,0 10 0,0 11 0,0 12 0,0-28 0,0 1 0,0 4 0,1 1 0,0 4 0,1 0 0,1 4 0,0 1 0,0 2 0,0 0 0,1 1 0,1 0 0,-1 0 0,0 1 0,0 0 0,0 0 123,1 0 0,0 1 0,0 2 0,0 1 0,-1-1 0,0 0 0,-2-1 0,0 0 0,-1 1 1,1-1-1,-1 1 0,0 0 0,2 2 0,-1 0 0,-1 1 0,0 1 0,0 0 0,0 0 1,-1-1-1,0 1 0,0-1 0,0 0 0,0 1 0,0-1 0,0 2 0,0 0 0,-1-2 1,0 0-1,0-1 0,-2-1 0,0-4 0,-2-1-248,0-2 1,-1 0 0,0-4-1,0-1 1,-1-2 0,1 1 0,0-1-1,0 1 1,0-2 0,-1 0 0,1-3-1,0 0 1,-1-5 0,0-1-1,-8 31 1,-2-6 0,2-4 0,3-7-1,2-7 1,3-8 0,2-6 0,2-6-1,2-7-975,1-3 1,1-6 0,3-1 0,4-2 0,3-7 1055,2-5 0,5-15 0,1-4 0</inkml:trace>
  <inkml:trace contextRef="#ctx0" brushRef="#br0" timeOffset="60">15581 6610 8195,'0'-13'20,"0"-2"0,2-3 0,0 0 0,4 0 0,1 3 0,4 1 0,2 3 0,7 1 1,2 2-1,7 0 0,4-1 0,7 2 0,3 1 0,5 0 0,1 1 0,1 2 0,-6 1 1,-5 2-1,-6 0 0,-4 0 0,-4 0 147,-5 0 0,-2 6 1,-5 4-1,-2 3 0,-2 4 1,-2-2-1,-1 0 0,-2 2 1,0 3-1,1 4 0,1 2 1,-1 4-1,0 8 0,-1 7 1,1 7-67,2 6 1,-3 6-1,0-30 1,-1 2-1,1 3 1,-1 2 0,0 2-1,1 2 1,0 2-1,0 1 1,0 2 0,1-1-1,-1 2 1,0 0-1,0 2 1,1-1 0,1 1-1,-1 0 1,2 3-1,-1 0 1,0 1 0,0 0-1,0 2 1,1-1-1,-1-1 1,1-1 0,1 0-1,1 0 1,1 0-1,-1 0 2,1 1 0,0 1 1,3 0-1,0 0 1,-2 0-1,0 0 0,-1-4 1,1-1-1,-2-1 1,1-2-1,-2 0 0,-1-1 1,0 1-1,-2 0 1,1-1-1,-2 0 0,0-2 1,-1 1-1,0-3 1,-1-1-1,0-1 0,-1 0 1,0-2-1,0 0 1,-1 1-1,0 0 0,0 0 1,0-1-1,0-1 1,0 0-1,0-3 0,0-1-242,0 33 1,-2-7 0,-2-4 0,-4-2 0,-3-2 0,-2-4 0,1-3 0,-2-3 0,-2-3 0,-4-4-1,0-2 1,-2-4 0,-3 0 0,-3-4 0,-1-1 0,0-1 132,0 0 0,0-6 1,3-2-1,-1-3 1,-5-2-1,-2 0 1,-6-1-1,-3-1 1,-5-2-1,-6 3 1,-8 3-1,-6 3 0,34-10 1,-1 1-1,-31 7 1,4 0-1,3 2-166,1-2 1,10-3 0,0-3-1,5-5 1,7-3 0,7-1-1,7 0 1,7-1 0,5-3 0,6-6-1,5-7 1,8-9 0,9-10-1,8-9 172,7-8 0,-13 23 0,1-2 0,1-2 0,0 0 0</inkml:trace>
  <inkml:trace contextRef="#ctx0" brushRef="#br0" timeOffset="61">17045 6660 8153,'5'-8'57,"4"1"0,2 1 0,1 4 0,-1 3 0,-1 7 0,-2 12 0,3 10 0,3 14 1,2 12-1,-7-21 0,-1 2 0,0 6 0,1 1 0,-1 6 0,0 2 0,0 6 0,-1 1 1,1 6-1,-2 1 0,-2-18 0,0 0 0,-1 1 0,0 1 0,0 1 0,-1-1 1,0 1-1,-1 0 0,0 0 0,0-1 0,0-1 0,-1 0 69,0-1 0,0-1 0,0 1 0,0-1 0,1 1 1,-1-1-1,1 0 0,0 0 0,0 1 0,0 0 0,1 0 1,-1 1-1,0-1 0,0 0 0,0 0 0,0 22 0,-1-1 1,0 0-1,-1-1 0,0-1 0,-1 0 0,0 0 0,-1-1 1,-1-1-1,1-2 0,-2-1 0,0-1 0,0-5 0,0 0 1,0-3-1,1-2 0,0-3 0,1-1 0,-1-1 1,1-1-1,0-3 0,0-1 0,0-2 0,0-1-666,-4 31 1,4-10 0,-1-6 0,2-6 0,2-9 0,0-7 0,0-11 0,2-6 0,1-7 539,1-7 0,11-17 0,-1-9 0</inkml:trace>
  <inkml:trace contextRef="#ctx0" brushRef="#br0" timeOffset="62">17194 6635 8269,'0'-29'16,"0"0"0,0 2 1,1 2-1,3 3 1,5 3-1,2 1 1,1 3-1,2-1 1,2 3-1,5-1 1,4 3-1,4 0 0,4 0 1,4-2-1,4 2 1,4 2-1,0 2 1,-1 0-1,-1 1 1,-3 0-1,-2 0 1,-2 1 141,-3 2 0,-6 1 1,-8 2-1,-1 2 1,-3 2-1,-1 4 1,-3 3-1,-2 2 1,-2 0-1,-1 4 1,-2 4-1,0 2 0,0 2 1,0 1-1,0 4 1,2 6-17,1 4 0,-4 8 0,2 2 0,-1 8 1,0 9-1,-1-29 0,-1 2 0,0 2 0,0 2 1,0 2-1,1 1 0,0 1 0,1 2 1,1 0-1,0 1 0,0 4 0,1 1 0,0 1 1,0 1-1,0 3 0,1 0 0,-1-1 0,0 1 1,1 0-1,0 1 0,0-1 0,1 0-37,0 1 1,0 0 0,3 2 0,-1-1 0,-1 0 0,-1 0-1,-1-3 1,1 1 0,-1-2 0,0 0 0,-1-1 0,0-1-1,0 0 1,0 0 0,0 0 0,-1-1 0,0 0 0,-1 0-1,-1-3 1,-1 0 0,0-3 0,0 0 0,1-1 0,-1-1-1,-1-1 1,0 1 0,0 0 0,-2-1 0,0-1 0,0 0-1,-2-2 1,0-1-243,0-2 1,-1-2 0,0-3 0,0-2-1,-7 34 1,1-5 0,2-3 0,0-9 0,-1-6-1,1-5 1,-2-3 0,-2-4 0,-3-4 0,-3-4-1,-1-4 1,-5-3 0,-3-2 0,-5 1 182,0-2 1,-4-1 0,3-3 0,-2-2 0,-4 0 0,-1 0 0,-3 1 0,-1-1 0,-4 0 0,-5 0 0,-4 2 0,-4 2 0,2-1 0,4 1 0,6-1 0,5 0-239,4 1 0,3 3 0,4 1 1,4-2-1,4-1 0,3-2 1,6-1-1,7-2 0,15-5 192,10-3 0,13-12 0,3-3 0</inkml:trace>
  <inkml:trace contextRef="#ctx0" brushRef="#br0" timeOffset="63">20270 5469 6803,'-8'0'129,"1"-1"0,0-2 1,0-1-1,-2 1 1,-2 2-1,-2 1 1,1 1-32,0 4 0,3-3 0,1 7 1,-2 0-1,1 2 0,-1 2 1,2-1-1,0 0 0,-1 1 1,2 1-1,2 1 0,1 3 1,0 1-1,-1 3 0,3 1 1,0 2-90,2 0 1,4 0 0,2 0 0,1-1 0,2 1 0,3 0 0,0 0 0,0 0 0,1-2 0,-1-2 0,2-5 0,1-2 0,2-1 0,-1-2 0,1-2 80,-1-1 1,2-5-1,-3 1 1,3-2-1,2-2 1,0 0-1,0-2 1,-3-2 0,0-3-1,0-1 1,-1 0-1,1-2 1,-1-1-1,1-1 1,-1-2 0,2-1-1,1-3-56,3-1 0,-4 3 0,0-1 0,-1 0 0,-1-1 0,0-1 0,-3-2 0,0 0 0,-1 2 0,-1 0 0,-3 1 0,-2-1 0,-2 1 0,0-2 0,-1 3 0,-2-3 14,-1 1 1,-4 2 0,-1-2-1,-2 0 1,-3 1 0,1 0 0,-1 1-1,2 1 1,-2-2 0,-1 0 0,-1 0-1,-1 3 1,1 1 0,-1 2 0,0 1-1,-3 1-91,0 2 1,-1 4-1,4-3 1,-3 1-1,0 4 1,-1 0 0,1 2-1,-1 0 1,1 0-1,-2 2 1,-2 2-1,0 4 1,0 3 0,1 1-1,0 1 1,-2-1-188,2 1 1,-3-1-1,4 0 1,-1 1-1,-2-1 1,0 1-1,2-1 1,1 0-1,3 2 1,1 1-1,2 2 1,-1-1 229,1 2 0,-1 2 0,1 4 0</inkml:trace>
  <inkml:trace contextRef="#ctx0" brushRef="#br0" timeOffset="64">20432 6784 8189,'0'-12'41,"0"-1"1,0 5-1,0 0 1,0-2-1,0-1 1,0-1 0,0-1-1,-2 2 1,0 2-1,-4 0 1,-1 0-1,-3-1 1,-1 2 71,-1 4 1,-2 4 0,-1 4 0,-1 4-1,0 3 1,3 3 0,-1 1 0,-1 3 0,-3 1-1,0 3 1,0 3 0,3 3 0,1 1-1,2-1 1,-1 1 0,2 2 10,3 0 1,2-3 0,6 1 0,2-1 0,2-2 0,5 0 0,5-4 0,4-1-1,1-5 1,4-1 0,0-4 0,2-1 0,0-2 0,-2-1 0,-1-1-35,-1-4 1,-1 0 0,5-2 0,-1-2 0,-2 0 0,-3-3 0,0 1 0,-1-1 0,2-2 0,-3-1 0,3-1 0,-2 0 0,1-2 0,-1-2 0,0 1 0,-3-2-48,-1-2 1,-2 2 0,1-4 0,-1 0 0,0-1 0,-1-2-1,-2 0 1,-5 1 0,-3-1 0,-1 0 0,0-1 0,0-1-1,0-2 1,-1 0 0,-3 0 0,-5 1 0,-2-1-59,-1 0 1,0 2 0,-1 1 0,-1 1 0,-1 0-1,-3 2 1,0 2 0,0 4 0,2 0 0,-2 1-1,-1-1 1,-1 2 0,2 2 0,2 2 0,-2 1-265,-1 4 0,4 0 0,-3 2 1,1 0-1,1 2 0,0 2 0,3 4 1,0 3-1,1 1 0,1 1 0,1-1 1,3 1-1,2 0 0,2 3 0,2 1 279,1 3 0,0 0 0,0 5 0</inkml:trace>
  <inkml:trace contextRef="#ctx0" brushRef="#br0" timeOffset="65">20481 7863 8194,'0'-12'34,"0"3"1,0 1 0,0-1 0,0-3 0,0 0 0,0 0 0,-1 1 0,-2 1 0,-1 2 0,0-1 0,-2 3 0,-1 0 0,-1 2 0,0 0 66,-2 1 1,1 3 0,-1 3 0,2 4 0,-1 2 0,1 5 0,1 1 0,0 3 0,0 4 0,-1 4 0,0 5 0,1-1-1,0 2 1,2-1 0,-1 5 0,2 3 0,0 2-49,0-1 0,0-3 0,4-2 0,0-2 1,0-1-1,0-3 0,1-6 0,3-4 0,3-4 1,3-1-1,1-3 0,2-3 0,3-3 0,0-4 1,3-2-1,4-4 96,3-3 1,3-3-1,-2-1 1,4-2-1,0-3 1,2-2 0,-1-2-1,-2 1 1,-1-2-1,0-2 1,-1-2-1,-3-1 1,-5-4 0,-3 1-1,-3 0 1,-3 1-60,-3-2 0,2 4 0,-6-5 1,-2 2-1,-2 1 0,-4 0 1,-4-1-1,-3 1 0,-1 1 0,-2 6 1,-3 3-1,-3 2 0,-4 1 1,-2 1-1,-2 4 0,-2 4-398,-2 1 0,1 5 1,-4-3-1,4 2 1,0 4-1,4 2 1,0 4-1,4 3 0,2 3 1,5 1-1,3 3 1,5 1-1,4 3 1,3 2 307,1 0 0,0 7 0,0 0 0</inkml:trace>
  <inkml:trace contextRef="#ctx0" brushRef="#br0" timeOffset="66">20308 9116 8296,'6'-13'127,"4"1"1,-6 0-1,-1-1 1,0 1 0,0-1-1,1 1 1,-2 0 0,0-1-1,-2 1 1,0-1 0,-2 2-1,0 2 1,-4 2 0,-1 1 1,-2 3 0,3 3 1,1 5-1,0 4 0,0 6 1,-1 6-1,0 3 0,0 0 1,1 2-1,0 2 0,1 2 1,0 1-1,1 0 0,2 0 1,1 0-1,0 0-131,0-1 0,1 3 1,3-3-1,5 1 1,3-2-1,5-5 0,3-3 1,4-4-1,1-5 1,1-4-1,1-2 0,4-5 1,0-4-1,4-6 1,1-6-1,1-6 197,0-2 1,-1-4-1,-2 0 1,-2-3 0,-2-1-1,-2 0 1,-3-1 0,-4-3-1,-6 0 1,-4-3 0,-4 1-1,-2 0 1,-4 1 0,-3 3-1,-8 4 1,-4 2-244,-2-2 1,-6 4-1,0 0 1,-5 7-1,-3 4 1,-2 3 0,-2 3-1,-2 4 1,-1 2-1,1 2 1,2 0 0,2 3-1,0 4 1,2 7-1,0 4 1,3 4-2378,5 1 1,0 3 0,6 5 2424,1 6 0,1 0 0,1 6 0</inkml:trace>
  <inkml:trace contextRef="#ctx0" brushRef="#br0" timeOffset="67">20556 10145 8277,'-7'-1'163,"1"-3"0,2-5 0,-1 0 1,-1-1-1,-1 3 0,0 2 1,-2 2-1,-2 2 0,-2 1 1,1 1-1,-1 4 0,1 6 2842,0 5-2998,-1 6 0,1-3 0,-1 6 1,1 0-1,0 1 0,1 1 1,1 2-1,3 0 0,0 0 0,2 1 1,-1 1-1,3-1 0,3-2 1,3-2-1,3-1 0,1-2 1,4-2-1,2-5 0,5-3 0,0-5 1,1-4-1,1-3 0,2-1 1,3-1-1,2-3 0,4-6 1,0-5-1,4-6 0,1-2 0,1-2 240,0 0 1,-5-1 0,-2-1-1,-2-2 1,-2 0 0,-4 0-1,-3 0 1,-5 0 0,-3 0-1,-4 0 1,-2 2 0,-3 0-1,-5 3 1,-5-1 0,-5 1-1,-2 4-415,-1 3 0,-6 1 1,-1 2-1,-3 3 0,-4 1 1,-2 3-1,-1 3 0,0 3 1,0 1-1,0 0 0,0 1 1,1 3-1,2 6 0,2 5 1,3 7-1,3 4-6099,2 3 6267,10 6 0,-6 2 0,9 7 0</inkml:trace>
  <inkml:trace contextRef="#ctx0" brushRef="#br0" timeOffset="68">20531 11497 8239,'0'-12'147,"0"3"0,0 1 0,0-2 1,0-1-1,0-1 0,0 0 1,-1 1-1,-4 2 0,-3 5 1,-3 3-1,-1 2 0,-1 3 0,1 5 1,-2 3-2,-2 4 1,0 4 0,-3 6 0,1 3 0,2 3-1,-1 1 1,1 0 0,2 0 0,3 0 0,4 0-1,1 1 1,4 1 0,0-2 0,4-4 0,3-3 0,6-3-75,4-2 1,7-3-1,-1-7 1,2-3-1,4-4 1,0-2-1,4-4 1,0-2-1,4-4 1,2-4-1,4-5 1,3-4-1,-1-2 1,-4-3-1,-6-2 1,-3-2 220,-2-2 0,-4-1 0,-3-4 0,-6 1 0,-5 0 0,-6 1 0,-3-4 0,-1 0 0,0 2 0,-1 3 0,-3 2 0,-6 2 0,-3 2 0,-5 3 0,0 5 0,-3 3-543,-2 3 1,-1 6 0,-9 1 0,-1 2 0,-2 2-1,-1 3 1,-1 4 0,1 6 0,1 5 0,2 6 0,2 3-1,3 4 1,4 2 0,5 2 0,2 4 0,3 2 249,1 4 0,7 10 0,1-1 0</inkml:trace>
  <inkml:trace contextRef="#ctx0" brushRef="#br0" timeOffset="69">20630 12626 8279,'0'-13'161,"2"1"1,0-1 0,2 1-1,-1 0 1,-1-1 0,-2 1 0,-2 1-1,-2 2 1,-4 7 0,-3 4 0,-2 7-1,1 2 1,0 3 0,-2 2 11,-3 5 0,2 4 1,-6 4-1,1 4 0,-1 2 1,2 3-1,-1-1 0,2 0 1,1 0-1,1 0 1,3-1-1,2-3 0,2-4 1,5-1-1,3-2 0,2-1-111,3-6 1,5-9-1,6-6 1,3-3 0,2-1-1,5 0 1,3-1 0,1-3-1,1-6 1,3-4 0,3-4-1,1-1 1,0-3 0,1-3-1,-3-2 1,0-4 186,-2 0 1,-11-1 0,-1-2 0,-8 0 0,-4 0 0,-5-2 0,-3 0 0,-2 2 0,-3 2 0,-5 2 0,-3 4 0,-3 2 0,-3 5 0,-1 1 0,-3 4 0,0 3-616,1 3 0,-7 5 1,2-1-1,-3 3 0,-1 2 1,1 3-1,0 6 0,-1 5 1,-1 6-1,1 2 0,2 3 1,2 5-1,1 5 366,1 3 0,-1 14 0,0-2 0</inkml:trace>
  <inkml:trace contextRef="#ctx0" brushRef="#br0" timeOffset="70">20655 13990 8126,'0'-13'131,"-1"1"1,-2 0 0,-1-1 0,1 1 0,2-1-1,1 1 1,-2 0 0,-1-1 0,-1 1 0,0-1-1,0 1 1,-2 1 0,0 3 0,-4 5-33,-1 6 1,1 4 0,-1 6 0,-3 5 0,-1 7 0,-1 7 0,-2 2 0,0 1-1,0-2 1,3 1 0,1 2 0,3 1 0,1-1 0,3-3 0,2-4 0,4-4 0,3-4-31,7-5 0,9-3 0,6-5 0,9-4 0,6-4 0,4-4 0,2-4 0,5-5 0,1-2 0,-2-4 0,-3-3 0,-3-6 0,-5-1 0,-3-3 0,-8 1 0,-5-2 190,-5 1 0,-5-4 0,-3 3 1,-7-3-1,-4 0 0,-8 2 1,-5 2-1,-6 2 0,-2 2 0,-4 2 1,-1 3-1,-6 2 0,-1 6 1,-3 5-1,0 5 0,-4 1-742,-3 0 0,-3 5 0,-1 9 0,3 5 0,2 5 0,1 4 0,4 1 0,6 1 0,8 3 0,7 4 483,5 3 0,-5 6 0,-2 2 0</inkml:trace>
  <inkml:trace contextRef="#ctx0" brushRef="#br0" timeOffset="71">20494 15143 8172,'1'-12'279,"2"-1"1,1 1 0,-3 1-1,-3 4 1,-7 7 0,0 8-1,-2 6 1,1 4 0,-1 1-1,1 3 1,-1 2 0,2 1-1,0-1-237,5 1 0,3 4 0,1 0 0,1-3 1,5-2-1,8-5 0,9 0 0,10-2 1,8-3-1,9-7 0,5-6 0,3-7 1,-1-6-1,-4-7 0,-4-5 0,-7-2 1,-5-1-1,-5-4 272,-7 0 0,-3-3 0,-8-3 0,-5 1 1,-2 2-1,-5 1 0,-5 0 0,-7 0 1,-3 1-1,-5 2 0,-2 4 0,-3 2 0,-5 5 1,-5 1-1,-3 4 0,-2 5-578,-4 4 1,3 4 0,-8 1 0,-2 3 0,1 4-1,4 6 1,5 5 0,6 4 0,4 3 0,5 3-1,3 2 1,6 2 0,5 2 263,6 2 0,8 1 0,3 0 0</inkml:trace>
  <inkml:trace contextRef="#ctx0" brushRef="#br0" timeOffset="72">20667 16073 8460,'-12'0'204,"0"6"0,-1 2 0,-1 5 1,-2 3-1,-3 5 0,-2 4 0,0 4 1,-1 4-1,-1 4 0,-1 3 0,2 3 1,4-1-1,3 1 0,5-3 1,5-3-1,6-2 0,6-5-115,4-4 1,9-5-1,4-12 1,8-2 0,5-1-1,3-3 1,3-3 0,1-6-1,2-5 1,-1-6 0,-1-2-1,-1-4 1,-5-3 0,-3-5-1,-6 0 1,-3-4 260,-1-1 1,-6-5 0,-4 0 0,-5 1 0,-6 1 0,-2 2 0,-4 0 0,-2 1 0,-6 3 0,-5 4 0,-5 3-1,-4 1 1,-1 0 0,-1 2 0,-3 3 0,-4 8-989,-3 6 1,-5 1 0,-2 1-1,-1 1 1,-1 3 0,0 3-1,5 2 1,6 2 0,5 3 0,6 1 637,6 1 0,6-5 0,11-1 0</inkml:trace>
  <inkml:trace contextRef="#ctx0" brushRef="#br0" timeOffset="73">20692 13754 8117,'0'-12'101,"0"-1"1,0 1-1,-1 0 1,-2-1-1,-2 1 1,-1-1 0,-1 2-1,2 2 1,-2 2-1,0 0 1,-3 1-1,-1 1 1,-1 4 0,-1 2-1,1 4-75,0 2 0,-2 6 0,-3 5 1,-2 1-1,-2 3 0,1 1 1,-1 2-1,0 1 0,2 2 0,1 1 1,3 0-1,1 0 0,3 1 1,3 0-1,4 2 0,2 0-26,2 2 0,11 2 0,3 1 0</inkml:trace>
  <inkml:trace contextRef="#ctx0" brushRef="#br0" timeOffset="74">22404 5395 8223,'0'-8'80,"-1"1"1,-2 0-1,-1 0 1,1-3-1,0 1 1,1-1 0,-4 3-37,-1 2 1,0 2 0,-2 6 0,2 2-1,0 4 1,1 3 0,-1 4 0,2 4-1,-1 2 1,2 1 0,0 2 0,-1 0-1,-1 1 1,1 2 0,2 1-34,1-2 1,2-1 0,0-1 0,0-2 0,2-2 0,2-4 0,4-5 0,3-2 0,2-3 0,0-2 0,3-2 0,0-2 0,1-1 0,1 0 0,1 0 85,0 0 0,3-5 0,-4-3 1,1-4-1,4 0 0,0 0 0,0-2 1,-1-1-1,-1-3 0,0 0 1,-1-1-1,0 1 0,-1-2 0,-1 2 1,-1-1-1,-5 1 0,-2-1 21,-1 0 1,-3 2 0,-2-2 0,-3 0 0,-2 1 0,-3-2 0,-5 2 0,-3 1 0,-3 1 0,-3 1 0,-1 0 0,-3-1 0,0 2 0,0 3 0,1 4 0,-1 0-193,-2 0 1,0 4 0,-1-1-1,0 3 1,0 1 0,0 1-1,1 3 1,-1 5 0,1 2-1,2 1 1,3 0 0,1 1 0,3-1-1,2 1 1,5-1 0,4 2-1,3 1 74,1 1 0,5 7 0,2-4 0</inkml:trace>
  <inkml:trace contextRef="#ctx0" brushRef="#br0" timeOffset="75">22441 6424 6953,'0'-8'468,"2"1"-152,2 2 1,-3-1 42,3 2 0,-2 4 0,-2 0 0,0 7-276,0 4 0,0 3 0,0 1 0,0 3 0,0 0 0,1 1 0,2 0 0,1 5 0,0 2 0,0 3 0,2 0 0,-1 0 0,1 1 0,-2 0 0,0 1 1,0-2-93,-1 1 0,-2-4 0,-1 3 1,0-3-1,0-2 0,0-4 1,0-3-1,0-3 0,0-2 1,-1 1-1,-3-2-196,-4-3 0,2-4 0,3-7 0,5-2 0,3-1 205,2 1 0,1-5 0,5 3 0</inkml:trace>
  <inkml:trace contextRef="#ctx0" brushRef="#br0" timeOffset="76">22354 7702 7192,'0'-8'356,"0"-1"1,-1 1 222,-3 1 1,3 0 0,-4 3 0,5-3 0,3-1-492,1 0 1,6 4-1,-2-3 1,2 0-1,0 1 1,-2 1-1,1 2 1,1 0-1,0 1 1,-2-3-1,2 1 1,1 0-121,1 0 0,1 0 0,-1 4 1,0 0-1,-1 1 0,-2 3 63,-5 5 1,-1-2 0,-1 1 0,2 1 0,-1 2-1,-1 2 1,-2-1 0,0 1 0,0-1 0,0 0-1,0 1 1,0-1 0,0 1 0,0-1 14,0 0 0,-2-3 0,-1-1 0,-2 2 0,-1 1 0,0 1 0,-1 0 0,-2 1 0,1-1 0,0 1 0,-2-1 0,1 0 0,-1 1-58,2-1 1,-1 1 0,-3-1-1,0 1 1,-1-1 0,1 2 0,-1 1-1,1 1 1,1 0 0,1-4-1,3-2 1,0-4 0,2 1 178,-1 0 0,4-4 0,6 1 0,4-2 0,3-2 1,1 0-1,1-2 0,-1-1-139,1-1 0,5-4 0,1 2 1,2 0-1,1-4 0,2-1 0,5 0 1,2 1-1,0 2 0,-15 3-14</inkml:trace>
  <inkml:trace contextRef="#ctx0" brushRef="#br1" timeOffset="77">22317 8880 6656,'2'-7'-238,"2"3"0,-3 1 379,3-1 0,-2 1 0,-2-5 1289,0-2-741,0 5 1,-2-1-1,-2 6-419,-4 0 0,2-1 0,2-3 0,4-3 0,3-1 0,3 1 1,0 0-1,4 0 0,1-1 0,3 0-203,2-1 0,-2 5 1,3-3-1,-3 2 0,-2 2 1,0 2-1,1 1 0,-1 0 1,1 1-1,-2 3 0,-3 4 1,-4 3-1,-3 2 1,-1 1-153,0 2 0,-4-1 0,-1 5 0,-2-2 0,-3-2 0,-1 1 0,-1-1 0,1-1 0,1-1 0,2-3 0,0-1 185,1-2 0,2-5 0,10 1 0,3-3 0,3-1 1,1 0-1,2 0 0,1 0 0,3 2 0,0 0 0,1 3 1,1-1-1,0 1 0,0 2 0,-2 1 0,-2 1-142,1 0 0,-2 6 1,-6 2-1,-2-2 1,-1-1-1,-3-2 0,-2 1 1,-4-1-1,-4 1 1,-6-1-1,-4 0 0,-2 1 1,-1-1-1,-3-1 1,-3-1-1,-4-3 1,-1 0 141,1-1 0,-5-3 0,4 1 0,-1-2 0,2-2 0,1 0 0,1 0 1,5 0-1,5 0 0,5-2 0,4 0 0,2-4-625,1-1 1,8 4 0,7-1 0,7 3 0,3 1 0,2 0 0,-1 0 0,1 0 524,-2 0 0,10 5 0,-3 2 0</inkml:trace>
  <inkml:trace contextRef="#ctx0" brushRef="#br1" timeOffset="78">22305 10058 8191,'0'-12'165,"0"-1"0,0 1 0,0 0 1,0-1-1,1 2 0,2 2 1,1 0-1,-1 0 0,0-1 28,1 2 1,-3 4-1,3 9 1,-2 6-1,-2 6 1,0 1 0,-2 2-1,0 2 1,-4 5-1,-1-1 1,-1 0 0,0 0-1,-1 2-254,0 1 0,-2 0 0,-2-5 1,1 0-1,1-4 0,1-2 1,3-1-1,0-2 0,2-3 1,2-3-1,7-4 0,7-2 176,3-2 1,5-5-1,2-1 1,2-2 0,4-3-1,0 1 1,4-1-1,-1 2 1,2-2 0,-2-1-1,0-1 1,-4 1 0,-2 1-1,-5 2 1,-1-1-1,-3 1-579,-1 0 0,-3 4 1,-4-3-1,-7 1 1,-7 4-1,-4 0 1,-1 2-1,-1 0 1,1 0-1,-1-1 623,1-3 0,0 2 1,1-3-1,1 1 0,3-2 1,1-1-1,4-2 173,0-2 1,2 5-1,0 6 1,0 7 0,0 4-1,0 3 1,0 1-1,0 3 1,0 1 0,0 2-1,0-1 1,0 1 0,0 1-1,0 0-1215,0-1 1,0 2-1,0-2 1,0 2-1,0 2 883,0 0 0,-5 5 0,-2 2 0</inkml:trace>
  <inkml:trace contextRef="#ctx0" brushRef="#br1" timeOffset="79">22317 11348 8091,'-1'-7'192,"-2"2"1,-1-1-1,1-2 1,2-3-1,2-1 1,3-1-1,5 2 1,2 1-1,2 4 1,3-1 0,2 1-1,-1-1 1,3 2-1,-2-1-237,0 4-312,-2-5 0,-2 5 0,1-2 1,2 3-1,-2 1 357,-1 0 0,-8 0 0,0 0 0</inkml:trace>
  <inkml:trace contextRef="#ctx0" brushRef="#br1" timeOffset="80">22404 11237 8209,'-12'0'94,"3"0"1,1 0 0,0 1 0,0 2-1,-1 4 1,0 2 0,-2 5 0,-2 1-1,1 3 1,-1 3 0,1 1 0,0 1-1,-1-1 1,2 2 0,2-2-215,0 1 230,7-5 1,-4 0-1,6-6 1,3-1 0,4-2-1,5-5 1,3-3-1,3-1 1,3-1 0,2-3-1,2-3 1,0-1-1,0-1 1,0 1 0,-1 0-1,1-1 1,0 1-1,0 1 1,-2 3 0,-2 3-1,-5 1 1,-2 0 0,-1 0-1,-2 1 1,-3 3-1,-4 6 1,-3 5 0,-3 6-102,-7 2 1,0 2 0,-13 0 0,-5 1 0,-4 2-1,-5 0 1,-1 1 0,0-1 0,-1-2 0,1-2 0,0-2-1,0-3 1,-1-1 0,3-3 0,3-1 0,7-5-692,7-2 1,4-3-1,3-2 1,4 1 681,7 1 0,11 0 0,9-4 0</inkml:trace>
  <inkml:trace contextRef="#ctx0" brushRef="#br1" timeOffset="81">22317 12576 8079,'0'-12'226,"0"-1"1,0 1-1,0-1 1,0 1 0,0 0-1,0-1 1,0 1 0,0-1-1,-1 2 1,-3 4 0,-3 7-1,-1 9 1,-1 7-1,0 8 1,-2 5-70,-2 2 1,-3 7 0,-1 4 0,3 1 0,3 0 0,3-3-1,0-2 1,1 1 0,3-1 0,2 0 0,4-7 0,2-3 0,6-5-1,5-2 1,5-5 0,4-3-158,1-5 1,-1-2-1,1-8 1,0 0-1,0-4 1,0-2 0,-2-5-1,-2-2 1,-3-1-1,-2-1 1,-1-1-1,-2 0 1,-5-1 0,-2 1-1,-4 0 128,0 3 1,-4-3 0,-2 2 0,-4 2 0,-4 3 0,-5 4 0,-4 1 0,-2 4 0,-3 0 0,-2 4 0,-2 2 0,0 4 0,-2 3 0,1 1-1,1 2 1,4 3-2056,4 3 0,4 4 0,6 1 1927,-1-1 0,6 7 0,2 0 0</inkml:trace>
  <inkml:trace contextRef="#ctx0" brushRef="#br1" timeOffset="82">22082 13804 8124,'-20'-7'162,"2"-4"0,5 4 0,-1-1 0,0 1 0,3 1 0,1 2 1,2 0-1,3 0 0,3 1 0,8 2 0,3 1 0,5 0 1,3 0-1,3-2 0,5 0 0,4-4 0,4 1 0,3-2 3068,1 0-3191,0 4 1,-3-7-1,-3 5 1,0-1-1,-4 1 1,-2 2-1,-4 2 1,-5 1-1,-3 1 1,-5 5-1,-4 5 1,-4 5-1,-4 4 1,-4 2-1,-3 2 1,-2 4-1,-1 2 1,-1 1-1,-1 0 1,-1 0-1,1-1 1,-1-3-1,2-2 1,0-3-1,1-1 1,0 0-1,3-1 1,1 0-997,4-2 0,0-2 1,6-4-1,0 2 1,1 1 956,4 2 0,1 5 0,7-3 0</inkml:trace>
  <inkml:trace contextRef="#ctx0" brushRef="#br1" timeOffset="83">22417 15032 8072,'0'-13'248,"0"1"0,0-1 0,0 0 0,0-3 0,0 0 1,0 1-1,0 1 0,0 2 0,0-1 0,-2 2 1,-2 3-227,-4 4 1,1 8 0,0 6-1,0 3 1,0 4 0,-1-1-1,0 1 1,-1-1 0,1 1-1,1 0 1,2 0 0,1 1-1,-1 0 1,3-3 0,2-1-1,2-1 85,3-1 0,4-4 0,1-1 0,4-1 0,4-2 0,1 0 0,3 0 0,1-1 0,2-2 0,0-1 0,0 0 0,0 2 0,-2 0 0,-1 4 0,-3 1-74,-1 2 1,-1 2 0,-6 2 0,-2 1 0,-2 1-1,-1 3 1,-3 0 0,-3 1 0,-4 0 0,-5 2-1,-3 0 1,-5-2 0,-3-1 0,-4-2 0,-1 1-1,1-2 1,-1-3-35,0-2 1,0-6 0,-1 3 0,0-1 0,0-4 0,2 0 0,2-4 0,3-2 0,2-4 0,5-4 0,4-4 0,3 0 0,4-1 0,2 1 0,5-2 0,5-1 88,4-3 1,7-2 0,-1-1-1,4 0 1,2-1 0,4-1-1,-1-2 1,0 1 0,-2 2 0,-2 0-1,-3-2 1,-2-1 0,-4 2-1,-4 1 1,-2 1 0,-2 0 62,-5 0 1,-4 2 0,-4 2 0,-6 5-1,-4 2 1,-4 3 0,0 1 0,-1 3 0,0 2-1,-2 2 1,0 2 0,1 2 0,-2 3 0,0 4-1,0 3-2335,1 2 0,0 3 0,-2 4 2184,2 3 0,-2 5 0,3 9 0</inkml:trace>
  <inkml:trace contextRef="#ctx0" brushRef="#br1" timeOffset="84">22739 16036 8063,'0'-12'275,"0"-1"1,4 1-1,0-2 1,0-1 0,1-1-1,-1 0 1,-2 3 0,0 0-1,-2 1 1,-2-1 0,-2 1-1,-3 0 1,-1 1-1,0 1 1,-2 2 0,-1-1-1,-1 3 1,-1 1 0,1 4-1,0 2-338,-1 4 1,1 7 0,-1 7 0,1 3-1,0 3 1,1 4 0,1 3 0,2-1-1,-1 1 1,2 0 0,3 1 0,3-1-1,1-4 1,0-1 0,0-4 0,1-1 117,3-1 0,3-7 0,6-2 0,1-7 0,1-3 0,3-4 0,0-2 0,1-4 0,0-3 0,2-3 0,0-1 1,-2-3-1,-1-1 0,-3-2 0,-1 1 0,-2 0 414,0 2 1,1-2-1,-2 3 1,-1 2 0,-4 1-1,1 3 1,-1 4-1,1 9 1,-2 9 0,1 8-1,-3 6 1,-2 4-1,-1 5-648,0 6 1,0 4 0,-1 6-1,-4 1 1,-1 1 0,-3 2 0,2-3-1,2-4 1,2-7 0,2-6-1,1-6 1,0-6 98,0-6 0,1-13 0,2-7 1,2-6-1,2-2 0,3-2 1,0-1-1,-1-2 0,-2 2 0,0 2 80,0 0 0,1-5 0,5-1 0</inkml:trace>
  <inkml:trace contextRef="#ctx0" brushRef="#br1" timeOffset="85">22181 3187 8264,'-8'0'27,"1"-1"0,1-3 294,3-4 0,2 3 0,2 5-270,4 7 1,-4 4 0,4 2-1,0 1 1,0 2 0,1 5-1,0 2 1,1 3 0,2 3-1,-1 6 1,0 5 0,0 5-1,1 5 1,-1 4 0,0 2-1,1 2-53,-1 0 1,-1-11 0,2-2 0,0-5 0,0-4 0,2-3 0,2-4 0,-2-4 0,-2-3 0,-2-3 0,0-1 0,-1-3 0,-1-1 0,-2-2 0,-2 1 0,-1-1-300,0 1 1,0-5 0,0 0-1,-1 0 1,-2 1 0,-2-2 0,-1-1-1,-1 0 301,0-1 0,-1 5 0,-4-3 0</inkml:trace>
  <inkml:trace contextRef="#ctx0" brushRef="#br1" timeOffset="86">22131 4155 8190,'-8'-6'311,"0"-2"0,5 1 0,-3-1 0,2-2 0,0-1 1,1-1-1,3 1 0,6 2 0,5 5-339,4 3 0,2 1 0,-4 1 0,3 3 0,1 5 0,1 3 0,2 3 0,-2 2 0,0-2 0,-3 0 0,-2 0 0,0 2 0,-2-2 1,-3 0-1,-2 0 0,-2 2-778,0-2 0,0-1 0,-4-2 0,0 1 1,0-1 805,0 0 0,0-5 0,0-1 0</inkml:trace>
  <inkml:trace contextRef="#ctx0" brushRef="#br1" timeOffset="87">22541 4068 8190,'0'-15'186,"0"2"1,0 2 0,-2 0 0,-1-1 0,-2 1-1,-1 1 1,0 3 0,-1 2 0,-3 4 0,-1 3-1,0 7 1,1 2-315,2 1 1,1 6 0,-3 1 0,4 2 0,-1 0 0,1-1 0,1 1 0,2 0 0,2-1 127,1-1 0,-6 5 0,-1-5 0</inkml:trace>
  <inkml:trace contextRef="#ctx0" brushRef="#br1" timeOffset="88">22082 2108 8394,'-9'-11'40,"2"2"0,2 0 1,2 0-1,0-1 1,1 1-1,-3 0 1,1 1-1,0 2 1,-1 6-1,-1 7 1,1 6-1,1 3 1,-1 5-1,0 2 1,-1 4-1,-1 0 1,2 3-48,-1 2 0,-2 0 1,4 2-1,0-2 0,0 0 1,0-2-1,0 0 1,-1-2-1,1-2 0,1-3 1,2-2-1,1-4 1,1-4-1,4 0 0,3-2 34,3-3 1,1-2 0,1-6 0,1 0 0,1 0 0,3 0 0,0-2 0,1-2 0,0-4 0,3-3-1,2 0 1,0 1 0,1 2 0,0-2 0,0-1 0,-2-1 0,-2 1-713,-5 3 1,2-3 0,-1 4 684,-2 0 0,-1 1 0,-2 6 0</inkml:trace>
  <inkml:trace contextRef="#ctx0" brushRef="#br1" timeOffset="89">22516 2344 8334,'1'-12'205,"2"-1"1,1 1-1,-1-1 1,-2 1 0,-1 0-1,-1 1 1,-3 2 0,-5 5-209,-2 3 0,-1 2 1,0 3-1,-1 6 1,-1 4-1,-1 4 0,-1 1 1,0 3-1,1 1 1,0 4-1,0-1 1,3 0-1,2-3 0,2-1 1,1-1-1,3-2-67,2-1 0,8-2 0,2-8 0,4-4 0,5-3 0,2-2 0,2-3 0,0-6 0,-1-4 0,0-2 0,-2-1 0,-3 1 0,-2-2 0,-1 0 0,-1-1 463,0-1 1,-3 4 0,-1-4 0,-2 3-1,-2 1 1,-2 3 0,-1 0 0,0 4-1,0 4 1,0 10-577,0 4 0,0 4 1,0-1-1,0 0 0,0 1 1,2-1-1,1 1 1,1-1-1,0 0 0,0 1 1,1-2-1,1-1 0,1-4 1,0 0-1,1-2 1,0 0 275,1 0 1,-1 0-1,3-5 1,-2-2-1,0-2 1,-1-2-1,0-3 1,-1-2-1,-1-3 1,-2-3 0,0-1-1,0-4 1,-1 0-1,0-2 1,-1-1-1,3-3 1,-3-4 189,0-3 0,-2-1 0,0 0 0,0 1 0,0 2 0,0 3 0,0 4 0,0 5 0,0 5 0,0 12 0,0 11-488,0 12 1,0 6 0,1 1 0,2 1 0,2 1 0,1 2 0,1 0 0,-2 0 0,2 0 0,-1-1 0,1-2-1,-2-1 1,2-2 0,-2-1 0,1-1 0,-3-1-106,-2 0 1,3-2 0,0-6 0,-1-2-1,-2-6 1,-1-8 0,0-6 531,0-2 0,5-1 1,0 1-1,2-1 1,3 1-1,1 0 1,2-1-1,3 1 0,0-1 1,1 1-1,-1 1 1,1 1-1,-1 3 1,1 2-1,-1 2-295,0 2 1,-3 1 0,0 0 0,-2 1 0,-2 3 0,-2 5 0,-1 2 0,-3 2 0,-3 3 0,-5 1 0,-3 1 0,-4 2 0,-5-1 0,-3 2 0,-4-2 0,-1-1-147,1 0 0,-1-4 0,-1 2 0,-1-2 0,1-3 0,4-3 1,3-2-1,4-2 0,2-1 0,6-5 0,9-5 219,9-4 0,7-7 0,6-1 0</inkml:trace>
  <inkml:trace contextRef="#ctx0" brushRef="#br1" timeOffset="90">23111 2245 8259,'0'-13'437,"0"5"0,0 0 0,0-2 0,0-1 838,0-1-1332,0 10 1,0 8 0,0 10 0,0 0 0,0-3 0,0 0 0,0-1 0,2 1-1,2-1 1,4-1 0,3-3 0,1-4 0,1-2 0,-1-2 0,-1-2 0,-1-2 0,-2-4-1,0-3 1,-1-1 0,-3-1 0,-2 1 0,-2-1 0,0 1 300,0 0 1,0-1-1,-2 2 1,-2 2-1,-4 2 1,-3 1-1,-1 3 1,-1 2 0,1 1-1,-1 1 1,1 4-1,0 3 1,1 4-1,1 3 1,2 3 0,-1 2-522,3 2 0,-4-3 0,6 2 0,1-1 0,2 1 0,1-2 0,1 0 1,3-1-1,4 0 0,5-4 0,2-3 0,3-4 0,1-1 0,3-4 1,2 0 461,0-2 1,1-2-1,0 0 1,0-4-1,-2-1 1,-1-3-1,-2-1 1,-2-1-1,-3 0 1,-1-1-1,-3 1 1,-2-1-1,-1 0 1,1-2-1,-1-2-28,0 2 1,-4-3 0,3 1 0,-1 1 0,-3-2 0,-1-1 0,1-2-1,1 0 1,-1 1 0,-2-1 0,-1 0 0,0-1 0,0-1 0,0-2 0,0 0-1,-1 0 1,-2 1-108,-1-1 0,-4-3 0,2 2 0,-1 4 0,-1 3 1,0 4-1,0 2 0,-2 5 0,-1 4 0,-1 4 0,1 4 1,1 4-1,2 5 0,-2 3 0,-1 6-322,-1 6 1,5-1 0,1 6 0,2 2 0,0 1 0,1-1 0,2 0 0,2-3 0,2-1 0,2 1 0,4 1 0,3-3 0,5-3 0,2-7 0,4-2 0,3-3-1,3-2 137,-1-5 1,2-3 0,-1-5 0,0-1 0,0-3 0,0-4 0,-1-2 0,-4 0 0,-1 3 0,-4 2 134,-1 2 0,-2-4 0,-3 0 0</inkml:trace>
  <inkml:trace contextRef="#ctx0" brushRef="#br1" timeOffset="91">20059 3634 8187,'-12'-6'83,"1"-2"0,1-2 0,4 4 0,0 6 0,3 6-130,2 5 1,2 6 0,2 0 0,3-1 0,0 1 0,4-1 0,0 1-1,-1-1 1,0 1 0,0-2 0,4-1 0,2-3 0,3-2 0,0-2-1,1-1 283,0-3 0,-2-2 0,2-2 1,0-4-1,-1-3 0,0-4 1,-3-3-1,-1-3 0,-1-2 0,-1 0 1,-1-1-1,-3 0 0,-2 1 1,-2-1-1,0 0-87,-1-1 1,-2 4 0,-1 2 0,0 2-1,-1 2 1,-2 2 0,-1 7 0,3 10-1,3 10 1,7 5 0,2 7-283,1 5 0,0 1 0,1 7 0,-1 0 0,1 0 0,-2 2 0,-3 2 1,-4-3-1,-3-5 0,-1-6 0,-1-5 0,-4-4 0,-6-4 0,-5-5 0,0-3 1,-2-4-1,-1-2 196,-1-2 0,-3-2 0,2-2 1,-2-3-1,-2-5 0,0-2 1,0-1-1,1 0 0,0-1 1,2-1-1,3-1 0,1-3 0,1-1 1,2-2-1,3 1-1250,5-1 1,4 0-1,3-3 1187,0-1 0,11-6 0,3 0 0</inkml:trace>
  <inkml:trace contextRef="#ctx0" brushRef="#br1" timeOffset="92">20258 2915 8282,'-1'-13'118,"-4"1"0,-3 1 0,-3 2 0,-1 7 1,-1 6-1,1 7 0,0 5 0,-1 4 0,1 0 1,-1 1-1,1 0 0,0 1 0,-2 3-558,-3 3 1,3-5 0,-1 0 0,4-2 0,4-3 0,2-1 439,2-1 0,2-8 0,1-3 0</inkml:trace>
  <inkml:trace contextRef="#ctx0" brushRef="#br1" timeOffset="93">20246 2964 8282,'0'-12'225,"0"3"0,1 3 1,3 1-1,4 7 1,5 5-1,2 4 1,3 3-1,0 1 1,1 3-584,0 1 1,2 2 0,5 3 357,3 1 0,3 6 0,5 0 0</inkml:trace>
  <inkml:trace contextRef="#ctx0" brushRef="#br1" timeOffset="94">19464 5544 6068,'-8'0'300,"1"-2"1,1-2 0,4-4-114,0-3 0,2 3 1,-1 1-1,-3 1-112,-5 4 1,4 2-1,-1 2 1,2 4-1,0 1 1,0 2 0,0 2-1,0 2 1,0-1-1,-1 1 1,1-1 0,2 0-1,0 2 1,2 1-1,0 2 1,0-2-1,0-1-45,0-2 0,0 2 0,2 0 0,0 0 1,4-3-1,-1 0 0,2 0 0,0 1 1,3-1-1,-1-1 0,1-3 0,-2-2 1,2-2 64,1-2 0,1-1 0,1 0 1,-1 0-1,-1-1 0,-1-2 1,-2-2-1,2-2 0,1-3 1,1-1-1,1-1 0,-1-1-80,0 1 0,0-1 1,-3 2-1,-2 2 0,0 2 1,-2 0-1,2 0 1,-1-3-1,1 1 0,-2-1 1,1 2-1,-2 0 1,0-1-1,2 1 36,0-2 1,-3 4 0,1-3 0,-1 1 0,0 0 0,1 0 0,-1-2 0,-2-1 0,-1-2 0,0 1 0,0 0-1,-1 1 1,-2 1 0,-3 3-58,0 2 1,1-4 0,-1 4-1,-1-1 1,0 1 0,-1 1-1,-1-1 1,1 1 0,-2 2-1,-1 0 1,-1 2 0,-1 0 0,1 0-1,0 0-558,-1 0 0,1 0 0,-1 2 0,1 2 0,0 4 0,-1 3 564,1 1 0,-1 1 0,1-1 0</inkml:trace>
  <inkml:trace contextRef="#ctx0" brushRef="#br1" timeOffset="95">19588 6858 8174,'-12'-5'-4,"-1"-2"1,2-1 0,2 1 0,0 1 0,1 5 0,0 2 0,1 5 0,1 1 0,4 2 0,-1 2 0,0 3 0,-1 1 0,1 3 78,2 2 1,1-4 0,0 5 0,0 0 0,0-1-1,0-1 1,0-1 0,1-2 0,3-4 0,5-2-1,2-4 1,1 0 0,2-3 0,1-2 0,3-2 0,1-3 75,3-5 0,2-6 1,1-3-1,-2 0 1,-1-1-1,-1 0 1,-1-3-1,1-2 1,-2-2-1,-2-1 1,-5-2-1,-2 0 1,-2 0-1,-1 0 1,-3 1-1,-2 3 1,-4 3-161,-2 2 1,1 5-1,-5-1 1,-2 5-1,-2 4 1,-3 2-1,-3 2 1,-1 2-1,-2 2 1,0 3-1,1 5 1,-2 2-1,-3 2 1,-1 4-1,-1 4-4729,4 2 4738,1 7 0,-3 2 0,0 5 0</inkml:trace>
  <inkml:trace contextRef="#ctx0" brushRef="#br1" timeOffset="96">19340 8235 7993,'0'-8'85,"0"0"1,0-2-1,-1 0 1,-2 1 0,-1 0-1,1 3 1,2 3-1,1 7 1,-2 6 0,-1 2-1,-1 2 1,2 1 700,0 1-757,2 6 0,2-6 1,0 3-1,4-1 1,-1-3-1,2-1 1,0-3-1,3-3 1,1-4-1,1-2 1,2-2-1,1-2 1,3-2-1,0-6 1,1-5-1,-1-7 1,0-4-1,-3-4 0,-1-2 1,-2-2-1,-1-2 1,-2-1-1,-5-1 1,-4 2-1,-4 5 1,-5 5-1,-3 5 1,-3 3-1,-3 4 1,-1 5 11,-3 4 1,2 4 0,1 1 0,0 0 0,1 1 0,0 4-1,4 3 1,3 3 0,4 1 0,0 2 0,2 1 0,-1 3-1,4 1 1,0 3-42,2 2 0,6 6 0,1 2 0</inkml:trace>
  <inkml:trace contextRef="#ctx0" brushRef="#br1" timeOffset="97">19687 8421 8007,'0'-14'59,"0"-1"1,0-1 0,0 1 0,0 1 0,0 1 0,0 1-1,0 0 1,0-1 0,2 2 0,0 1 0,4 4 0,-1-1-1,2 1-59,0 1 0,2 1 0,3 4 0</inkml:trace>
  <inkml:trace contextRef="#ctx0" brushRef="#br1" timeOffset="98">19935 8062 8007,'-6'-14'506,"0"-1"1,2-2 0,0 2 0,1 1 0,0 3-1,0 1 1,-1 5 0,2 4 0,0 6-514,2 5 0,2 6 1,0 2-1,4 1 1,-1 3-1,2 2 0,-1 1 1,-1 1-1,-1 1 1,1 2-1,-1 0 7,-2 2 0,5 0 0,0 7 0</inkml:trace>
  <inkml:trace contextRef="#ctx0" brushRef="#br1" timeOffset="99">19551 9215 8136,'4'-8'12,"0"-1"0,0 1 0,0 0 0,1 0 1,-3-2-1,-2 0 0,-4 2 69,-4 4 0,-2 8 0,2 4 0,2 3 0,2 2 0,0 1 0,0 1 0,0 3 0,0 1 0,1 2 0,2 1 0,1 0 0,0 1 0,1-1 0,2 2 0,2-1-30,2 2 1,3-2 0,5-2-1,2-5 1,-1-3 0,2-5-1,3-4 1,1-2 0,0-4-1,-2-3 1,3-8 0,0-6-1,2-4 1,-2-2 0,-2 0-1,-3 0 46,0 0 0,-5-1 0,4-1 0,-5-2 1,-3 1-1,-5 2 0,-3 1 0,-1 0 1,-1 2-1,-3 1 0,-5 3 0,-3 1 1,-5 2-1,-3 3 0,-4 0 0,-2 2-186,-3 3 0,2 3 1,-5 5-1,0 0 1,1 2-1,-3 5 1,3 7-1,3 4 1,5 4-1,3 1 0,4 2 1,5 1 88,5 3 0,16-3 0,4 5 0</inkml:trace>
  <inkml:trace contextRef="#ctx0" brushRef="#br1" timeOffset="100">19290 10455 8186,'0'-12'12,"-4"-1"1,0 1 0,0 0 0,0-1 0,0 1 0,0 1 0,-2 2 0,-2 5 0,-2 4 0,0 4 0,2 5 0,0 3 0,0 3 20,-1 2 1,5 4-1,-3-4 1,0 3 0,2 2-1,-1 1 1,4 1 0,0-2-1,2-3 1,0-1 0,2-3-1,2-1 1,4-2 0,3-1-1,3-2 1,2-5 72,5-3 0,-2-6 0,2-4 0,1-3 0,0-3 0,0-3 0,-1-2 0,0-2 0,-2-1 0,-3-2 0,-3 0 0,-4 1 0,-2-3 0,-1 1 0,-3 0 0,-2 3-18,-1-1 1,-5 5 0,-4 0 0,-2 1 0,-1 3 0,-1 1 0,0 3 0,-3 2 0,0 4-1,1 1 1,1 0 0,2 2 0,-2 5 0,-1 4 0,-2 3 0,3 1-580,5 2 0,-2 3 0,4-3 1,0 2-1,3 3 0,2 2 0,2 2 491,0 1 0,6 2 0,1 0 0</inkml:trace>
  <inkml:trace contextRef="#ctx0" brushRef="#br1" timeOffset="101">19563 10579 8189,'-5'-12'105,"-2"-1"0,-4 1 1,1 0-1,3-1 0,0 1 1,2-1-1,-1 1 0,5 1 1,4 3-1,5 4-105,3 2 0,1 2 0,1 0 0</inkml:trace>
  <inkml:trace contextRef="#ctx0" brushRef="#br1" timeOffset="102">19725 10306 8189,'-9'-12'230,"1"0"1,-2 1-1,1 1 1,-1 2-1,2-2 1,0-1-1,1-1 1,2-1-1,5 2 1,5 1-162,3 2 1,4 5 0,5-2-1,2 1 1,2 0 0,-1 0 0,3-1-1,0 1 1,0 1 0,-1 1-1,-2-1 1,-2-1 0,-3 1 0,-1 2-1,-2 1 1,0 0-54,1 0 1,-2 1 0,-3 3 0,-4 4 0,-2 5 0,-2 3 0,0 4 0,0 0 0,-2 2 0,-2 3 0,-3 3 0,-1-1 0,0 0 0,-2-1 0,-1 1-336,-1 2 0,3 4 1,2-4-1,1-1 0,0-2 1,1-1-1,2-2 319,1-2 0,2 2 0,0-3 0</inkml:trace>
  <inkml:trace contextRef="#ctx0" brushRef="#br1" timeOffset="103">19489 11720 8154,'-2'-12'183,"0"-1"0,-2 1 1,1 0-1,1-1 0,1 1 1,-2-1-1,-2 2 0,-2 4 1,-1 9-152,1 9 0,-3 3 0,6 6 0,1 2 0,0 2 1,1 1-1,-2 1 0,1 1 0,1 2 0,2-3 1,0-2-1,0-5 0,0 0 0,2-2 0,2-2 1,4-5 35,3-3 1,6-3-1,1-4 1,1-2-1,3-2 1,3-5-1,2-6 1,2-5-1,-1-2 1,-2-1-1,-2-3 1,-4-1 0,-3 1-1,-3 1 1,-3 1-1,-3-1 86,-4 0 0,-3 0 1,-2 0-1,-3 2 1,-6 1-1,-5 3 0,-4 2 1,-2 5-1,0 3 1,1 4-1,-1 2 1,0 2-1,1 1 0,-1 0 1,2 1-1,1 3-820,3 5 0,1 6 1,1 3-1,2 1 1,3 3-1,4 1 1,3 2 665,1 0 0,5 5 0,2 2 0</inkml:trace>
  <inkml:trace contextRef="#ctx0" brushRef="#br1" timeOffset="104">19811 11881 8154,'0'-12'255,"0"0"0,0-1 0,0 1 0,0-1 0,0 1 0,0 0 1,2-1-1,1 1-255,1-1 0,5 1 0,-2 0 0</inkml:trace>
  <inkml:trace contextRef="#ctx0" brushRef="#br1" timeOffset="105">19960 11609 8154,'0'-13'318,"0"1"1,0-1 0,0 1 0,0 0 0,0-1 0,0 4 0,0 4 0,0 10-1,2 4 1,0 5 0,3 2 0,-1 4-546,1-1 0,-2 6 0,4-2 0,0 6 0,-2 3 1,2 2 226,0 2 0,1 7 0,5 1 0</inkml:trace>
  <inkml:trace contextRef="#ctx0" brushRef="#br1" timeOffset="106">19340 12911 8124,'-6'-13'39,"1"5"0,-5 1 0,3 0 1,1 2-1,0 1 0,0 5 1,4 6-1,0 4 0,2 1 1,0 2-1,0 1 0,0 2 1,0-1-1,2 1 0,0 0 0,4-2 10,1-2 1,1-2 0,3-1 0,0-3 0,0-1 0,3-4 0,1 0 0,2-2 0,1-2 0,1-3 0,3-6 0,0-6 0,0-2 0,-3-3 0,1-2 0,-2 0 202,0-1 0,-6-4 0,-5 0 0,-2 1 0,-2 4 1,-3 2-1,-4 1 0,-4 0 0,-3 2 0,-2 4 1,-1 5-1,-1 5 0,-1 0 0,1 1 0,1 3 0,1 4-962,1 5 1,-5 7 0,1 3 0,2 1 0,3 3 709,3 2 0,0 6 0,-5 2 0</inkml:trace>
  <inkml:trace contextRef="#ctx0" brushRef="#br1" timeOffset="107">19737 13097 8123,'5'-13'158,"-3"1"1,3 0 0,-1-1 0,1 1 0,-1 1-1,0 1 1,1 3-159,2 2 0,-4 1 0,3 4 0</inkml:trace>
  <inkml:trace contextRef="#ctx0" brushRef="#br1" timeOffset="108">19898 12836 8252,'0'-19'338,"0"1"1,0 6 0,0-1 0,0 1 0,2 1 0,2 4 0,3 7 0,1 8 0,0 8 0,2 4 0,1 5-1,1 4-765,1 4-66,-6 3 1,4 7 492,-3 2 0,3 3 0,1 2 0</inkml:trace>
  <inkml:trace contextRef="#ctx0" brushRef="#br1" timeOffset="109">19613 14089 8106,'0'-12'287,"0"3"1,-1 1-1,-2-2 1,-1-1-1,1-1 1,1 0 0,4-1-1,2 2 1,4 3-1,3 5 1,0 6-1,-1 7 1,-2 5 0,1 5-1,-1 5-360,0 4 0,-4-3 1,3 5-1,0-2 0,-2 0 1,2-2-1,0-1 0,3-2 1,1-4-1,1-4 0,2-7 1,3-5-1,3-2 1,4-4-1,2-3 0,2-9 345,0-9 1,1-4 0,-5-4-1,-3-1 1,-5 2 0,-4-2-1,-3 2 1,-5-2 0,-3 2-1,-3-1 1,-5 4 0,-7 2-1,-3 4 1,-2 3 0,0 3-1,-3 3-501,-2 5 1,-1 4-1,-1 6 1,-1 4-1,-4 7 1,1 5 0,-2 7-1,2 6 1,-2 5-1,2 4 229,0 5 0,1 8 0,4 2 0</inkml:trace>
  <inkml:trace contextRef="#ctx0" brushRef="#br1" timeOffset="110">19799 15131 8067,'0'-13'176,"0"1"0,0 0 0,0-1 1,-1 2-1,-4 4 0,-3 9 1,-3 9-1,0 8 0,1 6 1,4 4-1,-1 4 0,1 3 1,1 1-1,2 0 0,2-1-191,1-3 0,5-1 1,5-6-1,3-1 1,5-7-1,2-7 1,3-7-1,3-4 1,5-6-1,-1-6 1,0-9-1,-1-6 1,0-6-1,0-3 1,-3-2-1,-4 1 362,-5 0 1,-5 0 0,-3 1 0,-5 2 0,-3 2 0,-2 2 0,-3 2 0,-5 2-1,-3 2 1,-5 4 0,-2 3 0,-2 5 0,1 4 0,-2 3 0,-3 7 0,-3 5-1318,-1 5 0,0 10 1,3 3-1,-1 7 970,-2 3 0,0 8 0,4 1 0</inkml:trace>
  <inkml:trace contextRef="#ctx0" brushRef="#br1" timeOffset="111">19811 16185 8074,'-1'-8'231,"-3"0"1,-4-1 0,-3 2 0,-2 3 0,2 4 0,1 4 0,2 6 0,0 5 0,0 7 0,1 6 0,1 5 0,4 4 0,0 3 0,2 3 2008,0 1-2193,0 1 0,6-2 0,3-4 0,6-6 0,6-4 0,3-6 0,0-6 1,3-9-1,2-8 0,4-8 0,2-9 0,3-8 0,-1-6 0,0-7 1,-1-3-1,-4-3 0,-8-2 0,-6 1 0,-5-1 0,-5 2 0,-5 4 1,-7 5-1,-9 3 0,-7 0 0,-8 3 0,-5 3 0,-3 7 0,-1 5 1,0 6-1,-1 4 0,3 2 131,2 2 0,2 10 1,6 4-1,1 5 1,0 6-179,3 2 0,4 8 0,4-4 0</inkml:trace>
  <inkml:trace contextRef="#ctx0" brushRef="#br1" timeOffset="112">19005 3994 8243,'-12'-13'123,"-1"1"0,2-1 1,2 1-1,2-2 0,1-1 1,3-2-1,2 2 0,2 3 1,4 4-1,3 5 1,4 6-1,5 5 0,3 4 1,5 5-115,4 4 0,-1 3 0,3 5 0,0 6 0,-2 5 0,1 5 1,2 3-1,-1 3 0,-3 3 0,-5 4 0,-3 3 0,-4-1 0,-3-3 1,-5-8-1,-3-6 0,-2-4 0,-3-3-448,-4-3 0,1-4 0,-4-9 0,2-3 0,2-2 439,2 1 0,1-2 0,0 4 0</inkml:trace>
  <inkml:trace contextRef="#ctx0" brushRef="#br1" timeOffset="113">19228 4849 8157,'-12'-1'157,"0"-2"1,-1-1 0,2 0 0,4 0 0,7 0-1,7 1 1,4 2 0,3 2 0,1 2 0,2 2-1,-1 1 1,1 1-709,-1-1 0,2-3 0,-3 3 0,2-2 551,-2 0 0,4 0 0,1-4 0</inkml:trace>
  <inkml:trace contextRef="#ctx0" brushRef="#br1" timeOffset="114">19588 4564 8139,'0'-8'194,"0"0"1,0-2-1,-1 0 1,-2 3-1,-3 7 1,1 9 0,-2 6-1,0 5 1,-1 4-1,0 2-434,-1 3 0,2-1 1,-2 3-1,2 0 1,1-2 239,4 1 0,-5 2 0,0 5 0</inkml:trace>
  <inkml:trace contextRef="#ctx0" brushRef="#br1" timeOffset="115">20444 5705 7988,'0'-12'263,"0"-1"0,0 1 0,0-1 0,0 1 0,0 0 1,0-1-1,0 1 0,0 2-263,0 6 0,0 5 0</inkml:trace>
  <inkml:trace contextRef="#ctx0" brushRef="#br1" timeOffset="116">20581 6958 7896,'-9'0'24,"2"-2"1,2-2-1,2-4 1,3-2-25,4 2 0,3-3 0,6 4 0</inkml:trace>
  <inkml:trace contextRef="#ctx0" brushRef="#br1" timeOffset="117">20568 7826 8096,'-7'-6'-88,"0"5"0,3-3 1,-3 4-1,0 4 1,3 4-1,3 3 88,1 2 0,11-1 0,3 0 0</inkml:trace>
  <inkml:trace contextRef="#ctx0" brushRef="#br2" timeOffset="118">20370 11050 8257,'0'-12'-25,"0"4"1,0 0 0,0-2-1,0-1 1,0-2 0,-2 2-1,-2 3 237,-4 4 1,4 3 0,4 1 0,7 0-1,4 0 1,1 0 0,0 0 0,1 0 0,-1 0-1,1 0 1,-1 0 0,2 0 0,1-2-58,2-2 0,6 3 0,0-3 0,6 1 1,4-1-1,5-3 0,3-1 0,4-1 1,5 0-1,2-2 0,1-2 0,-2 2 1,-2 2-1,2 2 0,2 0-174,1 0 0,1 4 0,-3-1 0,2 3 0,-2 1 1,-1 0-1,-1 0 0,0 0 0,-1 0 0,1 0 0,1-2 1,3 0-1,2-4 0,1 0 0,-4 0 0,-2 0 38,-1 1 1,2-5 0,-1 2 0,-2-3 0,-1 0 0,0 1 0,2 3 0,-2 0 0,-1 2 0,-5-1 0,-2 3-1,-5 2 1,-3 1 0,-5 0 0,-2 0 0,-4 0 80,-5 0 0,2 0 0,0 0 0,0 0 1,0 0-1,-3 0 0,-1 0 0,-2 0 1,1 0-1,-1 0 0,0 0 0,1 0-84,-1 0 0,-3-4 0,-4 0 0,-4 1 0,-6 2 0,-6 1-83,-6 0 0,2 0 0,-5 0 1,-3 0-1,0 0 0,-2 0 0,-1 0 1,-2 0-1,-2 0 0,-2 0 0,-3 0 1,-5 1-1,-6 2 0,-5 1 0,-5-1 1,-8-1 39,-3 3 0,-1-3 1,32 1-1,0 1 1,0 0-1,-1-1 0,2 0 1,0 0-1,0 0 1,0 0-1,-34 3 0,33-3 1,0 1-1,0-1 1,1-1-1,-34 5 1,5-1-1,6 1 0,2 0 1,-1 2-1,-2 1 1,-2 0 34,-1-2 0,6-1 0,2 2 0,3 0 1,3-1-1,2-1 0,5-2 0,2-1 0,1 1 1,-4-3-1,-2 1 0,0 0 0,3 1 0,2-1 1,2-1-1,0 1 4,0 1 1,1 5 0,1-4 0,1 1 0,-5 1 0,-3-1 0,-4 4 0,1 0 0,-2-1 0,-2 0 0,-2 0 0,0 2 0,0 2 0,3-1 0,0 0 0,-2 1-38,-3-1 1,-4 5 0,-4-1 0,2 0 0,3-4 0,1-2 0,2-2 0,4 1-1,2 3 1,3 0 0,-1-1 0,3-1 0,-2-2 0,1 0 0,0-1 0,5-3 125,3-2 1,5-2 0,6 0 0,4 0 0,5-2 0,5-2 0,6-4-64,2-3 1,2 2 0,0 1 0,0-1-17,0-2 1,0-2 0,0 1 0,0-1 0,0 1 0,0 0 0,0-1 0,0 1 0,0-1 0,-1 1 0,-2-1 0,-1 0 0,1-2-9,2-2 1,1-5 0,-1 1 0,-2-2 0,-1-2 0,0-1 0,-2-2 0,-1-2 0,-1-2-1,0-2 1,-1-2 0,1-1 0,0 1 0,0 2 0,-1 2 0,2 2-51,2 2 0,-1 2 1,4 1-1,-3-1 0,1 0 1,0-1-1,-1 4 0,-1 0 1,1 1-1,0-2 0,1 2 1,0-1-1,0 1 0,0-2 1,0 1-1,0-2-71,-2 0 0,5 6 0,-3 2 0,2 4 1,2 0-1,0 1 0,0-1 0,0 1 0,0-1 1,0 1 79,0 0 1,4 3 0,2 3-1,-1-1 1,2 1 0,0-1 0,3 2-1,1-1 1,1 2 0,1 0 0,-1 0-1,1 1 1,-1 2 22,0 1 0,5 0 0,-1-2 1,1 0-1,-1-3 0,2 3 1,2 0-1,2 2 0,3-1 0,4-2 1,4-2-1,4-1 0,3-1 1,3 2-1,1-2 0,1 0 22,-1-3 0,-1 3 1,-6 1-1,0-1 1,1 1-1,-1-1 0,-1 2 1,-2-1-1,-1 2 1,2 0-1,0 0 0,1 1 1,-1 2-1,-2 1 1,0-2-1,0 0 0,0-3 0,-1 0 0,2 2 0,-2-1 1,0 0-1,-1 0 0,4 0 0,1-1 0,2 1 1,2 0-1,2 1 0,-1 1 0,0-1 1,1-1-1,-2 1 0,-2 0 8,-1-1 1,1 3 0,0-5 0,2 2 0,2 0 0,-1 1 0,2 2 0,2-1 0,3 0 0,2-2 0,-2-1 0,-1 1-1,-1-1 1,0-1 0,1-1 0,0 0-17,-1-2 0,-1 2 0,5-1 0,1-1 0,0 1 0,0 0 0,-4-2 0,-3 1 0,-3-1 0,2 2 0,1-2 0,1 0 0,1 1 0,1 0 0,1 1 0,2 0-20,-1 0 0,-5 1 1,-2-3-1,-5 2 1,-3 0-1,-1-1 0,1 2 1,-3 2-1,0 1 1,-1 0-1,3 0 0,3-1 1,1 1-1,0 0 1,0 0-1,1 0 8,-1 0 0,-3-2 0,2 3 0,1-1 0,-1 2 0,-3 0 0,-1 1 0,0-2 0,1-1 0,-1 1 0,-4 2 0,-1 1 0,-3 0 1,1 0-1,-1 0 0,-4 1 17,-3 3 1,-3-2 0,-2 3-1,1-1 1,-2 2 0,-2-1-1,-2 2 1,0 0 0,0 1-1,1 1 1,0-1 0,-1 2 52,-1 1 0,2-3 0,-2-1 1,-1 0-1,2 0 0,-1 2 0,0 1 1,0 1-1,-1 0 0,0 3 1,-1 1-1,0 1 0,-1 4 0,-2 2 1,-1 5-1,0 4 20,0 3 1,0 7 0,0 5 0,0 2 0,0 2 0,0-1-1,0 2 1,1 0 0,4-1 0,3-6 0,3-4 0,1-3-1,1 0 1,-2-1 0,-2-3 0,0-4 27,0-3 0,-2-5 0,0 0 0,-1-1 1,-2 0-1,0-4 0,0-1 0,-1 1 0,-2 0 1,-1-1-1,0-1 0,0-2 0,-1-1 0,-2-1 1,-1-2-232,1 2 0,0-4 0,-1-2 0,-4-3 71,-3-1 1,-2 0 0,1 0 0,0 0 0,-1 0 0,1 0 0,-1 0 0,1 1-1,-2 2 1,-2 1 0,-5 0 0,-4 1 0,-4 0-52,-4 2 1,-14-3 0,-6 4 0,-7 2 0,-2 1-1,0 1 1,2-1 0,0-1 0,5-2 0,6 1 0,9-1-1,9-1 1,9-2 0,7-1 0,7 1-1741,8-1 0,11 1 1835,9-1 0,9 3 0,3 6 0</inkml:trace>
  <inkml:trace contextRef="#ctx0" brushRef="#br2" timeOffset="119">24625 5308 6489,'0'-8'-75,"0"0"1,0-2 529,0-1 0,0 3 0,0-1-80,0 0 1,0 2-212,0-1 1,-2 5-89,-2-1 1,3 4-1,-5 3 1,2 2-1,-1 1 1,-1 0-1,1 1-54,2 3 0,-3 1 0,2 1 0,0 1 1,0-1-1,0 1 0,1-1 0,2 0 1,1 1-1,0 1 0,0 1 0,0 1 3,0-1 0,0 3 1,0-1-1,0-1 0,0 1 1,0 0-1,0-2 0,1-2 1,2 0-1,2-1 0,2 1 1,1-1-1,1-1 0,-1-1 1,2-2-1,1 0 0,1-1 66,0-3 0,1-2 1,-1-2-1,2 0 1,1 0-1,2-2 1,-2 0-1,-1-4 0,-2 1 1,1-2-1,-1 1 1,0-1-1,1 0 1,-1-2-1,1-1-15,-1 2 0,0-3 0,1 2 0,-1-2 0,-1-1 0,-1 0 0,-3-1 0,0 1 0,-2-2 0,2-1 0,-1-3 0,-1 0 0,-2-1 0,-2-1 0,-1 0 0,0-1 31,0 0 0,0 2 0,0-3 1,0 3-1,-1 1 0,-2 1 1,-2 1-1,-2-1 0,-3 2 1,-1 1-1,-1 3 0,-1 2 1,-1 2-1,-1 0 0,-3 1-206,-1 1 1,2 1 0,-3 4-1,-1 0 1,0 0 0,1 0-1,-1 0 1,0 0 0,2 1 0,0 3-1,0 5 1,-2 2 0,2 2-1,1 3 1,1 1 0,1 3 0,0 2 98,3 1 0,0 2 0,1 0 0</inkml:trace>
  <inkml:trace contextRef="#ctx0" brushRef="#br2" timeOffset="120">24612 6511 8351,'0'-8'209,"-1"1"0,-2 0 0,-2 2 0,-2-1 0,-3 3 0,0 3 0,2 5 0,3 3-196,-1 3 1,5 1 0,-5 2 0,2 3-1,0 2 1,1 2 0,2-1 0,1 2-1,0 2 1,0 0 0,1 1 0,2-1-1,2-2 1,4-3 0,3-2 0,3-5 67,0-2 0,5-8 0,0 3 0,4-4 0,1-2 0,0-5 1,-1-6-1,3-8 0,0-3 0,3-2 0,1 0 0,-1 0 1,-2 1-1,-2-3 0,-3 0 0,-2-2 87,-5 1 0,-7 2 1,-5 1-1,-3 1 1,-1 0-1,-1 2 1,-5 3-1,-5 1 0,-5 3 1,-4 1-1,-2 3 1,-2 3-1,-4 4 1,-2 2-1,-1 2 0,0 0 1,-1 2-609,-2 2 0,2 4 1,0 7-1,2 3 0,1 0 1,0 1-1,1 1 0,4 3 1,3 3 439,3 3 0,1 6 0,5-4 0</inkml:trace>
  <inkml:trace contextRef="#ctx0" brushRef="#br2" timeOffset="121">24699 7603 8162,'0'-13'156,"0"1"0,0-1 0,0 1 1,-1 1-1,-3 3 0,-5 4 1,0 4-1,-1 4 0,3 4 1,0 3-1,0 3 0,-1 1 1,0 3-139,0 1 0,5 0 0,-1 4 0,2-3 0,2 1 0,0-2 0,0-2 1,0-2-1,2-1 0,2-1 0,5-3 0,5-3 0,4-4 0,1-2 1,3-2-1,3-3 171,4-5 1,-3-3 0,3-5 0,-1-3 0,0-4 0,-1-2 0,-2-1 0,-4-2-1,-4 0 1,-3-2 0,-4 0 0,-6-1 0,-3 3 0,-2 3 0,-3 2 0,-6 2-164,-5 2 1,-4 6-1,-6 1 1,0 8 0,0 4-1,-1 1 1,-1 0-1,-4 1 1,1 4 0,0 7-1,2 4 1,1 5-1,-1 4 1,-1 3 0,3 3-1,2 0-26,4 1 0,-1 7 0,-4 5 0</inkml:trace>
  <inkml:trace contextRef="#ctx0" brushRef="#br2" timeOffset="122">24674 8607 8131,'-7'-5'299,"2"-4"0,1-2 1,-2 0-1,-1 5 0,-1 7 1,1 9-1,3 6 0,3 2 1,1 1-287,0 1 0,0 0 1,0 5-1,0 1 1,0 2-1,0 1 1,1-2-1,3-2 1,4-4-1,5-5 0,2-2 1,3-3-1,1-1 1,3-3-1,2-2 1,1-5-1,1-5 257,3-8 0,-2-12 1,5-1-1,-2-4 1,-2-5-1,-3 0 1,-5-3-1,-3 0 1,-5-2-1,-3-1 1,-7 1-1,-4 2 1,-8 5-1,-5 4-170,-6 3 0,-8 7 0,-4 4 0,-3 5 0,-2 6 0,-2 3 0,-2 2 0,2 4 0,2 8 0,0 8 0,1 6 0,1 5-100,3-1 0,-2 11 0,3-4 0</inkml:trace>
  <inkml:trace contextRef="#ctx0" brushRef="#br2" timeOffset="123">24910 9624 8229,'7'-12'340,"-2"-1"1,-3 1 0,1 0 0,1-2 0,-2-1 0,0-2 0,-2 2 0,0 1 0,-2 3 0,0 2 0,-4 0 0,1 0 0,-2-1 0,1 4 0,1 9-18,2 8 0,7 10 1,3 1-1,1 6 0,1 6 1,-1 5-1,0 3 0,-1 2 1,0 3-1,-2 1 0,1 1 1,-3-4-1,-2-4 0,-1-2 1,0-3-1,-1-4-528,-3-8 1,2-4-1,-3-9 1,0-4 0,1-7-1,2-7 1,-1-3-1,0 0 1,-1 2 0,0-1-1,0-3-2748,0 0 0,-1 0 2953,5-1 0,0 1 0,0-1 0</inkml:trace>
  <inkml:trace contextRef="#ctx0" brushRef="#br2" timeOffset="124">24947 11113 8198,'0'-18'221,"0"4"1,0-3 0,0 3 0,-1 2 0,-2 0 0,-2-1 0,-2 2 0,-3 3 0,0 5 0,1 6 0,0 5 0,0 5 0,-2 3 0,-2 6 0,0 6-139,-4 5 1,3-1 0,-1 1 0,4 1-1,3 2 1,0 0 0,1-2 0,3-2-1,2-3 1,5-4 0,4-5 0,7-2-1,3-4 1,7-4 0,2-6 0,4-4 54,2-4 0,1-5 0,4-7 0,-1-5 0,-1-2 0,-4-3 1,0-2-1,-4-2 0,-1-2 0,-2-2 0,-3-2 0,-6 0 0,-6 1 1,-4 2-1,-4 0 0,-1 0 5,0 0 0,-7 10 1,-4-1-1,-6 4 0,-2 3 1,-3 2-1,-1 5 0,-2 3 1,0 5-1,-1 0 0,-2 4 1,-1 2-1,2 5 1,1 7-1,-1 4 0,0 4-4149,-2 0 1,0 7 4005,4 2 0,0 8 0,1 3 0</inkml:trace>
  <inkml:trace contextRef="#ctx0" brushRef="#br2" timeOffset="125">24922 12440 8219,'0'-13'263,"0"1"1,2-1 0,1 0 0,1-3 0,-2 0 0,0 1 0,-2 1 0,0 2 0,-2-1 0,-2 2 0,-3 1 0,-1 4 0,0 0 0,-2 5 0,-1 5 0,-1 8 0,-1 8 0,1 3 0,0 3-263,-1 3 0,1 1 0,1 5 0,2-2 0,5 0 0,3-1 0,1-3 0,0-3 1,1-1-1,3-2 0,6-2 0,5-6 0,7-6 0,5-4 0,3-4 142,2-1 1,-4-3 0,6-5 0,0-9-1,0-5 1,1-4 0,-3-1 0,-2-4-1,-2 0 1,-4-2 0,-3-1 0,-4 1-1,-5-1 1,-4 0 0,-4-1 0,-2 3 49,-2 2 1,-6 1 0,-3 6 0,-5 2-1,-4 4 1,-1 5 0,-3 4 0,-2 2-1,-1 2 1,-1 1 0,-1 5 0,-4 5-1,1 5 1,-2 5 0,2 3 0,0 4-8960,2 1 8766,-4 5 0,6 7 0,-4 7 0</inkml:trace>
  <inkml:trace contextRef="#ctx0" brushRef="#br2" timeOffset="126">24997 13494 8124,'-7'-6'272,"-4"5"1,3-3-1,-3 2 1,-2 4 0,2 2-1,2 6 1,0 5 0,1 5-1,0 5 1,-1 4 0,0 4-1,-2 4 1,-2 5 0,2 2-1,2 0 1,2-3 0,1-2-192,4-2 1,2-7 0,4-5 0,4-8-1,4-8 1,5-5 0,5-4 0,4-4 0,4-4-1,1-4 1,0-5 0,1-4 0,3-3 0,-1-4-1,1-2 1,-4-2 250,0-2 0,-1 2 0,-4-1 1,-1-2-1,-6 1 0,-4 0 0,-4 2 1,-2 0-1,-5 3 0,-4 2 1,-4 5-1,-6 2 0,-5 5 0,-6 1 1,-2 3-1,-2 3-498,0 4 0,-4 3 0,-1 1 0,-2 1 0,-2 3 0,-2 6 0,-1 5 0,-1 4 0,1 3 0,0 2 0,0 2 0,2 1 0,5 4 166,5 2 0,9 3 0,-2 1 0</inkml:trace>
  <inkml:trace contextRef="#ctx0" brushRef="#br2" timeOffset="127">25146 14808 8218,'-6'-11'325,"-2"3"0,-3 4 1,-2 3-1,1 3 1,0 5-1,1 7 1,1 4-1,2 5 1,-2 4-1,-1 3 1,0 2-1,1 2 1,3 2-1,2 1 0,2-1-354,2-3 1,1-3 0,1-5 0,5-2 0,5-2-1,5-6 1,4-5 0,2-6 0,2-4 0,5-4 0,3-6-1,1-5 1,-1-6 0,0-3 0,-2-5 0,0-4-1,-2-3 464,-2-1 0,-7 1 1,-4 1-1,-5 2 0,-6-1 1,-5-1-1,-7 2 1,-9 4-1,-6 5 0,-6 3 1,-4 4-1,-2 4 1,1 2-1,1 2 0,-2 5-807,-1 3 1,2 6 0,-1 4 0,0 3 0,1 4 0,3 5 0,3 3 0,2 2 0,3 3 371,2 4 0,8 3 0,8 1 0</inkml:trace>
  <inkml:trace contextRef="#ctx0" brushRef="#br2" timeOffset="128">25220 15925 8072,'-7'-2'524,"2"-1"1,-1-2 0,-2-1 0,-2 2 0,1 4 0,0 4-1,0 5 1,-1 3 0,0 5 0,4 3 0,-1 5 3572,0 3-4148,4 1 0,-3 0 1,8 1-1,1 0 0,4 1 1,2-4-1,6 1 0,3-2 1,4-1-1,2-6 0,1-5 1,-1-6-1,3-4 1,1-3-1,7-2 0,4-4 1,2-9-1,-1-8 0,-2-7 1,-2-1-1,-3-2 0,-5 0 1,-5-2-1,-5-2 1,-3-1-1,-5-1 0,-3 3 1,-4 0-1,-2 3 0,-2 1 396,-3-1 1,-7 6 0,-6 0 0,0 5 0,0 3 0,-5 4 0,-5 5 0,-3 5 0,-2 2 0,-2 5 0,-2 4 0,-3 7 0,1 4 0,-1 4 0,5 2-346,2 5 0,3 3 0,4 5 0</inkml:trace>
  <inkml:trace contextRef="#ctx0" brushRef="#br2" timeOffset="129">27788 5135 8205,'0'-13'158,"0"1"0,0-1 0,0 1 1,0 0-1,0-1 0,-1 2 0,-3 3-54,-5 4 0,-2 8 0,-1 6 0,1 5 0,1 4 0,2 2 0,0 1 0,-1 2 0,2 5 0,1 3 0,0 1 0,1 0 0,2 2 0,1 2 0,2 2 0,0-2-210,0-3 0,6-6 0,2 1 0,3-5 0,2-3 0,0-6 0,3-5 0,1-6 0,3-3 1,2-2-1,1-4 0,2-6 0,-2-6 0,1-2 0,-2-5 0,1-2 297,-1-3 0,-4-5 1,2 1-1,-2-3 1,-5-1-1,-3-1 1,-6 1-1,-2 1 1,-2 2-1,-2 1 0,-3 0 1,-6 1-1,-6 5 1,-2 3-1,-2 5 1,-1 1-246,-3 3 0,7 2 1,-6 5-1,1 4 1,3 3-1,-1 1 1,0 1-1,2 3 1,1 4-1,2 5 1,1 2-1,2 3 0,3 1 1,2 5 53,1 3 0,-4-1 0,4 5 0</inkml:trace>
  <inkml:trace contextRef="#ctx0" brushRef="#br2" timeOffset="130">28284 5370 8294,'0'-12'338,"0"-1"1,0 1-1,0 0 1,0-1 0,0 4-339,0 4 0,0 7 0</inkml:trace>
  <inkml:trace contextRef="#ctx0" brushRef="#br2" timeOffset="131">28669 5333 7463,'0'-8'159,"0"2"1,0 5-1,0 6 1,1 5 0,2 2-1,1 1 1,0-1-1,0 1 1,2-1 0,1 0-1,2 1 1,2-2-71,2-3 1,-1-2 0,2-6 0,3 0 0,3-2 0,4-3 0,0-6 0,1-7 0,0-4 0,0-6-1,-2-2 1,-1-5 0,-2 0 0,-2-3 0,-5 1 0,-2-1 297,-2-4 0,-7 5 0,3-2 0,-4 6 1,-1 2-1,-1 0 0,-4 2 0,-1 6 1,-3 5-1,1 6 0,-2 3 0,-1 5 0,-1 4 1,0 4-666,-1 5 1,1 6-1,-1 3 1,1 1 0,0 3-1,-1 3 1,1 2-1,-1 4 1,2-1 0,2 2-1,0-1 1,1 3-1,0 0 1,1 2 0,0 2-1,2 1-1031,-1 0 1,2-2-1,4 0 1,0-3 1308,0-5 0,5 0 0,2-9 0</inkml:trace>
  <inkml:trace contextRef="#ctx0" brushRef="#br2" timeOffset="132">29277 5271 8256,'0'-12'358,"0"-1"1,0 1 0,-2 1-1,-2 4 1,-4 7 0,-3 7-1,-2 5 1,1 3 0,0 3 940,-1 2-1405,1 0 0,4 5 1,-1 0-1,1 0 1,1-1-1,3 0 1,3-3-1,1-4 1,1 0-1,5 0 1,6-4-1,7-3 1,5-6-1,0-3 1,1-1-1,0-1 1,0-3-1,0-6 1,0-3-1,-2-5 1,-1-2-1,-3-2 1,-1-1-1,-4-3 0,-4-2 1,-5-1-1,-1 2 1,0 0-1,-1 3 1,-3 0 445,-4 3 0,-3-1 0,-5 6 0,-1 1 0,1 2 0,-2 4 0,-1 2 0,-3 1 0,0 4 1,-1 0-1,1 2 0,-1 2 0,1 2 0,-2 4 0,1 4 0,-2 5-3828,2 4 0,1 2 3488,6 2 0,-1 0 0,1-1 0</inkml:trace>
  <inkml:trace contextRef="#ctx0" brushRef="#br2" timeOffset="133">29698 5308 8219,'6'-23'312,"1"1"1,1 1-1,-1 0 1,-1 2 0,-4 1-1,0 2 1,-2-1 0,0 2-1,-2 3 1,-2 2-1,-4 3 1,-3 1 0,-2 4-1,1 2 1753,0 4-2218,-1-3 0,1 12 0,1-2 0,1 4 1,2 1-1,0 1 0,1 1 0,1 0 1,2 1-1,0-1 0,1 0 0,2-3 1,2-1-1,2-2 0,2-1 0,2-1 1,3-3-1,1-2 0,3-2 0,1-2 1,2-1-1,-1-1 0,1-2 0,1-2 0,-1-4 1,1-3-1,-2-3 0,-3 0 0,0 1 1,-2 0 442,-3-2 1,2 2 0,-6-3-1,-1 6 1,-2 7 0,-1 10-1,0 7 1,0 10 0,0 4 0,-1 6-1,-4 4-468,-3 5 1,1 2 0,-1 4-1,-2-2 1,-1-5 0,-2-3 0,-3-2-1,-2-1 1,1-4 0,-3-2 0,2-5-1,-1-6 1,0-6 0,-5-2 0,-2-3-1,-3-2 262,2-2 1,0-2 0,3-1 0,-1-1 0,1-3 0,2-4 0,3-4 0,1-1-1,3-4 1,1-3 0,3-3 0,3 1 0,4 3 0,4 0 0,4 1 0,5-1-1,8 1-725,8 0 0,2-3 1,9 5-1,6 0 0,4 3 1,8 0 640,1 1 0,6-6 0,-5-1 0</inkml:trace>
  <inkml:trace contextRef="#ctx0" brushRef="#br2" timeOffset="134">30133 5097 8176,'0'-12'314,"0"0"1,0-1 0,0 1-1,1-1 1,2 1 0,2 1-1,1 4 1,-1 7 0,-2 7-1,-2 5-389,-1 5 1,5-2 0,-1 6-1,-2 1 1,0 1 0,-2 3 0,0 2-1,0 1 1,0-2 0,0 0-1,1-4 1,2-2 0,3-3 0,0-2-1,4-1 1,2-2 246,5-4 1,2-6 0,6 0 0,1-6 0,2-5 0,1-5 0,-2-3 0,0-5 0,-3-2 0,1-2 0,-1 0 0,-5 0 0,-5 1 0,-6-3 0,-1 0 0,-2-2 152,1 1 0,-3 2 1,-7 1-1,-6 2 1,-4 1-1,-4 3 1,-1 1-1,-3 4 0,-2 3 1,0 4-1,-3 0 1,0 2-1,-2-1 1,0 5-1,0 3 1,0 7-2066,1 2 1,2 3-1,3 2 1,2 5 1739,5 2 0,2 7 0,1 2 0</inkml:trace>
  <inkml:trace contextRef="#ctx0" brushRef="#br2" timeOffset="135">27900 6387 8430,'-13'-4'4,"2"-1"1,2-1 0,2-1 0,0 2 0,0-2 0,-1 0-1,1-3 1,1 1 0,2-1 0,0 2 0,0-2 0,0-1 0,0-1-1,1-1 1,1 1 0,2-1 135,0 1 1,0 2 0,0 6-1,-1 10 1,-3 7 0,-4 8-1,-3 4 1,-3 4 0,-1 3-1,-2 1 1,2 0-182,1 1 1,6 1-1,1-2 1,2-3-1,2-2 1,1-2 0,4-4-1,2-4 1,6-6-1,3-4 1,5-2-1,3-5 1,4-3 0,2-7-1,2-2 1,0-3 184,0-2 0,1-3 1,-2-6-1,0 0 1,-4 0-1,-3-1 0,-3-2 1,-3 0-1,-2 0 1,-5 0-1,-4 1 1,-3-2-1,-1 1 0,-1 2 1,-5 1-1,-5 2-188,-4 2 0,-3 5 0,3 7 0,-1 4 0,-1 1 0,1 0 0,-1 1 0,2 3 0,1 3 0,2 2 0,-1 3 1,2 5-1,2 3 44,0 4 0,7 0 0,-4 5 0</inkml:trace>
  <inkml:trace contextRef="#ctx0" brushRef="#br2" timeOffset="136">28408 6499 8449,'0'-13'217,"0"5"0,0 0 1,0-2-1,0-1 1,0-1-218,0-1 0,6 1 0,1 0 0</inkml:trace>
  <inkml:trace contextRef="#ctx0" brushRef="#br2" timeOffset="137">28818 6449 9292,'8'-11'260,"-1"2"0,0 2 1,-2 3-1,2 4 1,-1 4-1,-1 3 1,-1 2-245,2 2 1,1-3 0,5-1-1,1-1 1,-1-3 0,0-2 0,1-2-1,1-3 1,1-5 0,1-3 0,1-3-1,-1-5 1,1-2 0,-1-5-1,1-4 1,-2-3 281,-4-2 0,2-2 0,-7-2 1,1-3-1,-3 2 0,-2 1 1,-2 5-1,0 5 0,0 6 0,-2 5 1,-2 4-1,-4 3 0,-3 5 1,-1 4-1,-1 6 0,-1 4 1,-1 6-663,-1 5 1,-5 0 0,3 6 0,-1 3 0,-2 3 0,2 5 0,2 1 0,4 1 0,0 0 0,2 0 0,1 2 0,4 1 0,0 1 0,5-1 0,3-3-3778,7-3 4141,2 1 0,12-3 0,3 5 0</inkml:trace>
  <inkml:trace contextRef="#ctx0" brushRef="#br2" timeOffset="138">29450 6412 8275,'0'-17'403,"0"0"1,0-1 0,2 0 0,0 3 0,3 1 0,-3 1 0,0 1 0,-4 1 0,-2 4-576,-4 7 1,-2 10-1,1 8 1,0 1-1,0 3 1,-2 3-1,0 2 1,2 2 0,4-1-1,1-2 1,0-1-1,1 0 1,2-2-1,1-1 1,1-3-1,3-2 216,4-6 0,5 0 0,2-7 0,3-1 0,0-2 1,1-4-1,-1-3 0,0-7 0,-3-2 0,-1-3 1,-2-3-1,1-2 0,-2-2 0,-3 0 0,-4 1 0,-3-1 147,-1 0 0,0-4 0,-1 2 0,-3 2 0,-4 3 0,-3 0 0,-2 1 0,-1 3 0,-1 6 1,-1 2-1,-1 3 0,1 3 0,-2 3 0,0 3 0,-2 5 0,3 7 0,-1 3-191,2 0 0,-3 11 0,0-2 0</inkml:trace>
  <inkml:trace contextRef="#ctx0" brushRef="#br2" timeOffset="139">29823 6400 8275,'1'-24'229,"2"2"0,1 1 0,-1 1 0,-2 1 0,-1 2 0,0 3 0,-1 2 0,-4 1 0,-3 1 0,-3 3 0,-1 2 0,-1 2 0,0 3 0,-3 4 0,-2 4-380,-1 3 1,0 6 0,-2 1-1,3 1 1,3 3 0,1 2-1,5 0 1,2 0 0,4-2-1,2-3 1,2-1 0,3-3-1,4-1 1,5-2 0,2-1 194,2-2 1,3 0 0,-2-5 0,1-1 0,2-3-1,0-3 1,-2-2 0,0-3 0,-1-5 0,0-2-1,-4 0 1,-3 0 0,-4 0 0,-2-3 0,0 0-1,-1 0 1,0 3 174,-1 1 0,-2 2 0,-2 1 0,-2 5 0,-1 10 0,0 11 0,-1 9 0,1 6 0,2 6 0,-1 5 0,0 3 0,-3 3 0,1 1-409,-1 2 0,-3 0 0,1-2 0,-2-4 0,0-7 0,1-6 0,-4-7 0,-3-4 0,-2-8 0,-2-6 0,1-5 1,-3-1-1,-1 0 0,-2-1 0,0-4 175,0-3 1,6-7-1,2-3 1,4-1-1,0-3 1,2-2-1,3-1 1,4 1-1,2-1 1,4 0-1,2 0 1,6 0-1,5 2 1,7 1-1,7 1 1,8 1-1,7-1 15,4 0 0,2 1 0,0-5 0</inkml:trace>
  <inkml:trace contextRef="#ctx0" brushRef="#br2" timeOffset="140">30257 6189 8275,'-4'-14'333,"-1"-1"1,1-2 0,0 2 0,0 1 0,1 2 0,2 0 0,1-1 0,-1 2 0,-2 4 0,-1 7-341,1 7 1,-3 6 0,2 3 0,0 5 0,0 4 0,0 2 0,1 3 0,2 2 0,1 3 0,0 0 0,0 1 0,0-1 0,1-4-1,3-2 1,6-4 0,5-4 0,6-5 156,2-5 0,7-4 0,2-7 1,1-1-1,0-5 0,0-6 1,-1-7-1,-4-5 0,-6-1 1,-6-1-1,-2-1 0,-3-2 1,-3 0-1,-5 0 0,-6-1 0,-5-1-68,-3 1 1,-3 1 0,-2 4 0,-5 2-1,-4 2 1,-2 5 0,-4 2 0,0 3-1,-4 2 1,-2 5 0,-3 3 0,-3 2-1,1 5 1,-1 6 0,3 9-7913,1 6 7830,2 0 0,5 14 0,2-2 0</inkml:trace>
  <inkml:trace contextRef="#ctx0" brushRef="#br2" timeOffset="141">27776 7553 7817,'-2'7'64,"-1"-2"1,-2 1 0,-1 2 0,0 3 0,0 2-1,-1-1 1,0 2 0,-1 2 0,0 5 0,1 2 0,1 1-1,4-2 1,0-1 0,2 1 0,0 0 60,0-2 1,0-2 0,0-5 0,2-1-1,2 0 1,4 0 0,3-4 0,1-4 0,1-3-1,1-1 1,2 0 0,5 0 0,2-1 0,2-3-1,0-4 1,1-5 92,3-3 1,-1-4 0,3-5 0,0 1-1,-4-1 1,-1 0 0,-2 0 0,-4 0 0,-4 1-1,-7-1 1,-5 0 0,-4 0 0,-4 0 0,-5 1-1,-5 0 1,-4 4-298,-1 3 0,-3 2 0,-6 1 0,-1 2 0,1 3 1,2 4-1,1 1 0,1 2 0,-1 4 0,1 3 0,2 4 1,3 3-1,1 3 0,3 2 0,3-1 0,3 2-5510,5 1 5589,3-3 0,-5 12 0,-1-1 0</inkml:trace>
  <inkml:trace contextRef="#ctx0" brushRef="#br2" timeOffset="142">28297 7702 8295,'4'-14'378,"0"-1"0,-1-2 0,-2 2 0,0 1 0,2 2 1,1 0-1,-1-1 0,-2 1 0,1 1-3806,2 3 3428,-3 2 0,5 12 0,-6 0 0</inkml:trace>
  <inkml:trace contextRef="#ctx0" brushRef="#br2" timeOffset="143">28954 7702 8260,'13'-13'268,"-2"-3"1,-2-1-1,-2 2 1,0 1 0,-1 2-1,-1 0 1,-2-1 0,-2 1-1,-1-1 1,-1 2 0,-2 5-335,-1 6 0,-2 1 0,4 7 0,-3 2 0,3 1 0,-1 1 0,0 1 0,-1-1 0,1 0 389,2 1 0,1-1 1,1-1-1,3-2 1,5-5-1,2-3 1,3-1-1,1-1 0,3-3 1,1-5-1,3-2 1,1-3-1,2-2-240,0-5 0,0-2 0,-2-2 1,-1-1-1,-2-2 0,-1-2 0,-3 0 1,0-2-1,-7 2 0,-2-1 1,-4 2-1,-2 0 0,-2 1 0,-3 1 1,-6 5-1,-4 6 0,-4 2-337,-1 2 1,-2 3 0,-2 2 0,1 3 0,1 6 0,-1 5 0,-1 4 0,-2 2 0,2 4 0,2 4 0,4 3 0,5 5 0,2 4 0,3 3 0,2 1-97,2 1 0,3-3 1,4 1-1,5-1 1,3 1-1,4-3 0,5-2 1,3-5-1,2-2 1,1-5-1,4-2 0,0-6 1,2-6-1,1-3 1,-3-2 349,0 0 0,2-2 0,-4-2 0,-2-4 0,-1-3 0,-1-2 0</inkml:trace>
  <inkml:trace contextRef="#ctx0" brushRef="#br2" timeOffset="144">29661 7491 8260,'0'-12'160,"0"-1"0,0 1 0,0-1 0,-1 2 0,-2 2 0,-1 0 0,0 1 0,-2 1 0,-2 3 0,-3 3 0,-1 2-170,-1 3 1,1 3-1,-1 7 1,1 3-1,0 2 1,-1 1-1,2 1 1,2 3-1,2 0 1,1 3-1,3-4 1,2-1-1,1-3 1,1-1-1,3-1 1,6-2 7,5-4 0,0 0 1,8-7-1,1-1 1,5-2-1,2-2 0,-1-3 1,-3-5-1,0-2 1,-3-1-1,0-2 0,-3-2 1,-6-4-1,-4 0 1,-4-1-1,-2-1 242,-2-1 0,-3 2 0,-3 0 0,-4-1 0,-2 0 0,-5 0 0,-1 3 0,-3 1 0,-2 3 0,0 2 1,-1 5-1,-1 4 0,0 3 0,0 1 0,1 1 0,1 3-1870,0 4 0,-2 5 0,6 3 1630,1 5 0,1 2 0,1 2 0</inkml:trace>
  <inkml:trace contextRef="#ctx0" brushRef="#br2" timeOffset="145">30009 7541 8260,'0'-25'293,"-5"4"0,0 2 1,-1 0-1,0 1 0,0 0 1,-1 1-1,0 1 1,-2 1-1,-2 2 0,-2 5 1,1 4-1,1 5 0,1 6-520,2 4 0,1 1 0,-1 1 1,4 1-1,2 1 0,2 3 0,0 0 1,0-1-1,0-1 0,2-3 0,0 0 1,4-1-1,1 1 0,2-2 1,2-2-1,2-2 435,-1-1 0,-4-2 0,1-4 1,0 0-1,2-2 0,0-2 1,-1-4-1,-3-3 0,-2-1 1,-2-1-1,-1 1 0,-2-1-130,0 1 0,0 7 0,0 6 1,0 11-1,0 10 0,0 9 1,0 3-1,-2 6 0,-1 3 1,-1 4-1,0-1 0,0 0 1,-1-5-1,-2-2-126,-3-2 0,-1-9 0,-3-5 1,-1-5-1,-3-7 0,-1-4 0,-3-3 1,-3 0-1,-3-2 0,-1-5 0,0-5 1,1-5-1,-1-2 0,1-3 0,3 0 1,5-1-154,3 0 1,3-2-1,3-4 1,3 2-1,4 1 1,5 2-1,7 1 201,9 0 0,16-2 0,6-4 0</inkml:trace>
  <inkml:trace contextRef="#ctx0" brushRef="#br2" timeOffset="146">30393 7268 8260,'0'-13'254,"0"1"0,0 0 1,0-1-1,-1 2 1,-2 1-1,-1 5 0,0 2 1,0 6-1,-1 4 1,3 7-1,0 5 0,2 4 1,0 2-342,0 0 0,0 0 1,2 0-1,2-1 1,4 1-1,3-1 1,3-4-1,2-2 1,5-3-1,3-1 1,2-4-1,1-3 1,4-6-1,-1-4 1,0-6-1,-3-5 1,-5-4 406,-6-1 1,-3-2-1,-5-4 1,-4 0-1,-3 1 1,-2-1-1,-5-1 1,-5-2-1,-5-1 1,-3 2-1,-4 2 1,0 3-1,-2 2 1,2 2-1,1 3 1,1 2-1,0 2-649,2 2 0,-3 4 1,4 5-1,0 1 0,0 5 1,3 5-1,1 5 1,2 3-1,1 5 0,3 2 1,4 4-1,2 2 1,2 3 328,0 0 0,6 3 0,1-1 0</inkml:trace>
  <inkml:trace contextRef="#ctx0" brushRef="#br2" timeOffset="147">30852 7491 8260,'7'-14'469,"-3"-1"1,-2-1 0,-2-1 0,1 0 0,2 1 0,1 1-1,-1 1 1,-2 2 0,0-1-470,3 1 0,-2 10 0,3 4 0</inkml:trace>
  <inkml:trace contextRef="#ctx0" brushRef="#br2" timeOffset="148">31063 7169 8300,'-7'-21'460,"3"2"1,3 1-1,1 3 1,0 1-1,0 1 1,0 4 0,0 5-1,0 8 1,0 7-1,0 5 1,0 5-1,1 4 1,2 2-625,1 2 0,4 4 1,-4-2-1,0 0 0,1 4 1,-1-1-1,0-1 0,0-2 1,0-1 163,-1 3 0,-2 3 0,-1 1 0</inkml:trace>
  <inkml:trace contextRef="#ctx0" brushRef="#br2" timeOffset="149">27962 8533 8266,'-4'-13'99,"-2"1"1,1 0 0,-1-1-1,2 1 1,0-1 0,-2 2 0,1 2-1,-1 0 1,2 1 0,0 0 0,-2 1-1,0 2 1,-4 2 0,-1 3-1,0 4 1,0 4 0,0 5 0,-3 3-49,0 5 1,0 8-1,2 4 1,0 1-1,-1 1 1,1-2 0,1 0-1,1 0 1,3-1-1,2-2 1,2-3 0,3-2-1,4-4 1,4-3-1,5-3 1,3-3 134,5-5 0,4-4 0,4-3 0,4-1 0,3-3 1,2-6-1,2-4 0,3-4 0,2-2 0,4-5 0,-1-3 1,-4-1-1,-5-1 0,-8-3 0,-4-3 0,-8 0-89,-5 3 1,-5-3 0,-10 5 0,-3-2 0,-6 1-1,-4 2 1,-4 3 0,-1 5 0,-3 6 0,-3 2 0,-4 3-1,-2 3 1,-2 4 0,-1 4 0,0 4 0,0 4-777,0 3 1,0 6 0,5 0 0,1 3-1,4 3 1,3 3 0,4 3 0,5 0 0,4 0 678,4 0 0,2 6 0,2-4 0</inkml:trace>
  <inkml:trace contextRef="#ctx0" brushRef="#br2" timeOffset="150">28656 8706 8367,'0'-12'545,"2"-2"1,1-1 0,1-1 0,0 2 0,0 3 0,1 2 0,1 3-1,-1 3-545,-2 7 0,-7 11 0,-3 4 0</inkml:trace>
  <inkml:trace contextRef="#ctx0" brushRef="#br2" timeOffset="151">29215 8830 8344,'7'-12'270,"-3"0"0,-2-1 1,1 1-1,0 1 1,-3 4-1,-3 7-269,0 7 1,2 4 0,2 0 0,4-3 0,3-4 0,4-2 0,3-2 0,3-3 0,2-4 0,2-7 0,1-4 0,3-5 0,2-5 0,1-6 333,-2-6 1,-5 0 0,-2-6 0,-4 0 0,-3-3 0,-5 0 0,-3-1 0,-2 3 0,-1 5 0,-4 6 0,-2 4 0,-4 6 0,-2 4 0,1 7 0,0 5 0,0 6-501,-2 3 0,-6 2 0,0 3 0,1 4 0,-1 5 0,-1 3 0,1 6 0,-1 6 1,1 4-1,2 2 0,1 2 0,3 2 0,1 2 0,4 2 0,1-1 0,4-1-836,1-1 1,1-2 0,5 0-1,6 0 1,8-1 1000,3-3 0,2-3 0,0-5 0</inkml:trace>
  <inkml:trace contextRef="#ctx0" brushRef="#br2" timeOffset="152">29823 8558 8344,'4'-25'288,"0"1"0,-1 4 1,-2 2-1,-1 1 1,0 1-1,-1 2 0,-4 4 1,-3 6-1,-3 6 1,-1 4-397,-1 7 1,1 8 0,-1-1 0,1 5 0,0 3 0,1 0 0,1 1 0,3 0 0,2 0 0,2-1 0,3-2 0,3-1 0,3-2 0,4-2 0,5-5-1,2-3 181,1-5 0,8-2 0,-1-6 0,1 0 0,0-2 0,-1-3 0,-2-6 0,-1-6 0,-2-2 0,-4-3 0,-3-2 0,-5 0 0,-3-3 0,-2 0 0,-1-2 0,-4 0 154,-2-1 0,-3 4 1,-5-3-1,-1 2 1,1 4-1,-2 1 1,-1 4-1,-2 3 1,2 5-1,2 3 1,-1 5-1,-1 0 1,-2 4-1,2 2 1,0 5-1,0 6-3833,-2 6 0,5 4 3606,3 4 0,-4-3 0,-7 4 0</inkml:trace>
  <inkml:trace contextRef="#ctx0" brushRef="#br2" timeOffset="153">30195 8582 8344,'0'-24'189,"0"-1"0,0 0 0,0 2 1,0 1-1,0 2 0,-2 1 1,-2 1-1,-4 0 0,-3 4 1,-2 3-1,1 4 0,0 2 1,-1 2-1,1 3 0,-1 4 1,1 5-450,0 2 1,3 2 0,2 3-1,2 1 1,2 3 0,2 0 0,1 1-1,0-2 1,0 1 0,1-2-1,3-1 1,5-1 0,2-3 0,1-2-1,0-1 483,1-2 0,-1-5 0,2 1 0,1-2 0,2-2 0,-2 0 0,-1-2 0,-2-2 0,-1-4 0,-1-3 0,-3-2 0,-2 1 0,-2 0 0,-2-1-59,-1 1 1,0 2-1,0 7 1,0 12 0,-1 9-1,-3 6 1,-3 5 0,-1 4-1,-1 3 1,0 1 0,-2-1-1,-2-1-218,1-2 0,-1-7 1,1 0-1,-2-5 1,-1-3-1,-3-4 0,0-5 1,-1-5-1,0-2 1,-3-2-1,0-2 1,0-2-1,2-4 0,2-4 1,3-4-1,1-2-14,2-1 0,1 0 1,3-3-1,4 3 1,2 1-1,4 1 0,2 1 1,4-1-1,4 0 1,6 1-1,6-1 1,5 2-1,2 1 0,5 3 68,4 3 0,4-8 0,6 2 0</inkml:trace>
  <inkml:trace contextRef="#ctx0" brushRef="#br2" timeOffset="154">30517 8235 8325,'7'-12'306,"4"-1"1,-4 1-1,1 0 1,1-1 0,-3 3-1,-3 6 1,-6 8-1,-3 6 1,-3 4-355,0 2 0,-2 2 1,0 4-1,1-1 1,3 1-1,0 2 1,2 0-1,-1 0 1,3-2-1,2-3 1,1 0-1,1-1 1,4 0-1,3-4 0,4-3 1,5-4 228,3-2 0,9 0 0,4-7 0,3-2 1,3-4-1,1-5 0,0-3 0,-4-5 1,-7-2-1,-7-2 0,-6-1 0,-3-2 1,-5-1-1,-4 2 0,-4 1 0,-4 1-41,-4 0 1,-9 0 0,-2 2 0,-2 2-1,0 5 1,-2 2 0,-3 1 0,-3 2-1,0 3 1,0 4 0,0 3 0,1 2-1,2 3 1,1 4 0,1 3 0,0 3-6556,4 3 6415,-4 2 0,5 11 0,-6 2 0</inkml:trace>
  <inkml:trace contextRef="#ctx0" brushRef="#br2" timeOffset="155">27949 9674 8463,'0'-13'336,"4"0"0,1-3 0,-1 0 0,0 1 0,0 1 0,-1 2 0,-1-2 1,1-1-1,1-2 0,-1 2 0,0 1 0,0 2 0,1-1 0,0 1 0,1 1 1,2 5-1,0 11 0,-3 11-10,-2 10 1,-2 3 0,0 7-1,0 3 1,0 1 0,0 1-1,0 0 1,0 1 0,0-2 0,0-2-1,0-2 1,0-2 0,0 0-1,0-3 1,0 0 0,-2-5-672,-2-4 1,3 0-1,-5-7 1,1-5-1,-2-9 1,0-8 0,3-4-1,3-1-1244,1-1 1,0 5 0,1 0-1,3-2 1589,4-1 0,3-1 0,2-1 0</inkml:trace>
  <inkml:trace contextRef="#ctx0" brushRef="#br2" timeOffset="156">28619 9835 8268,'-11'-12'2055,"3"-1"1,2 1-1,2-1 1,0 1-1337,1 0-1437,7 5 1,3 3 0,4 8 0,-1 3 717,-2 0 0,1 9 0,3-2 0</inkml:trace>
  <inkml:trace contextRef="#ctx0" brushRef="#br2" timeOffset="157">29351 9835 8265,'7'-19'523,"-1"2"0,-2 2 0,0 0 0,0-2 1,0 2-1,0 1 0,0 2 0,0 0 1,1-1-1,-3 4-646,0 4 1,-6 12 0,-2 13 0,1 0-1,-2 1 1,0 0 0,-1-1 0,1 1-1,2 0 1,4-2 0,1-1 0,0-2-1,0 1 1,0-2 268,0-1 1,1-3 0,5-3 0,5-5 0,6-6-1,2-5 1,4-5 0,3-4 0,3-7 0,0-5-1,0-2 1,2-5 0,-1-4 0,0-4 0,-2-2 0,-3 1 147,-5-2 0,2 0 0,-6 2 1,-5 5-1,-6 5 0,-4 6 0,-1 4 1,0 5-1,-1 5 0,-3 5 0,-6 6 1,-3 4-1,-4 4 0,0 4 0,1 5-740,-1 3 0,-5 3 0,3 6 0,0 1 0,1 2 1,1 2-1,1 2 0,1 2 0,2 2 0,4 0 0,2-2 1,1 0-1,3-1 0,3 0 0,4 0 0,5 0 446,2-1 0,12-2 0,3-5 0</inkml:trace>
  <inkml:trace contextRef="#ctx0" brushRef="#br2" timeOffset="158">30046 9699 8265,'0'-20'494,"4"-2"1,1 4-1,1 0 1,-1 1 0,-2 1-1,-3 4 1,-4 5 0,-4 7-1,-2 7-651,2 4 1,-3 7-1,3 3 1,-3 2-1,-2 2 1,2 0-1,2 1 1,2 1-1,0 2 1,1-1 0,1-2-1,2-3 1,3 0-1,4-4 1,6-1-1,5-3 231,6-1 1,3-7-1,5-3 1,4-4-1,3-4 1,0-5 0,-1-3-1,-4-5 1,0-3-1,-5-4 1,-4-1 0,-6 1-1,-3-3 1,-5 0-1,-4-2 1,-2 0 207,-2-1 0,-6 4 1,-2-3-1,-3 2 1,-3 4-1,-3 2 0,-2 5 1,-2 3-1,1 4 1,-2 2-1,-2 1 0,-2 5 1,0 4-1,0 5 1,2 4-1,2 5-3243,3 4 1,-3 3-1,5 4 2961,2 1 0,1 5 0,2-2 0</inkml:trace>
  <inkml:trace contextRef="#ctx0" brushRef="#br2" timeOffset="159">30505 9773 8265,'1'-18'221,"2"-3"1,1-1 0,0 0 0,0 2 0,0-1-1,-1 0 1,-1 2 0,-4 1 0,-1 3 0,-2 3-1,-1 2 1,0 3 0,-1 2 0,-3 2 0,-1 1-365,-1 2 1,3 2-1,1 2 1,0 4-1,0 5 1,-1 2-1,1 3 1,1 0-1,3 1 1,3 0-1,1 2 1,0-1 0,1 0-1,3-2 1,4-3 124,3-1 1,2-2-1,1 0 1,1-1-1,1-2 1,-1-5-1,-1-3 1,0-1-1,1-1 1,2-3-1,-2-5 1,-3-3 0,-2-4-1,-3-4 1,-2 0-1,-2-1 458,-2-1 0,-1-2 0,0 1 1,0 1-1,0 3 0,-1 1 0,-3 4 1,-4 6-1,-2 8 0,2 9 0,2 9 1,2 10-1,-1 5-657,-2 5 1,3 8-1,-3-2 1,0 3 0,0 1-1,-3 3 1,-1 0-1,-1 0 1,-2-3 0,-1-4-1,-3-5 1,0-6 0,-1-4-1,-1-7 1,-2-8-1,-1-9 245,-2-3 1,-1-2-1,-2-2 1,-1-2 0,2-4-1,1-4 1,1-4 0,0-2-1,2-1 1,2-3 0,6-1-1,4-2 1,4 0-1,1-1 1,4-2 0,2 1-895,4 3 1,10 0-1,10 4 866,8 1 0,15-4 0,4 3 0</inkml:trace>
  <inkml:trace contextRef="#ctx0" brushRef="#br2" timeOffset="160">30877 9413 8265,'0'-24'265,"0"-1"0,0 1 0,1 4 1,2 3-1,1 3 0,-1 2 1,-2 2-1,-2 6 0,-2 10 0,-2 7 1,-1 8-261,1 3 0,1 0 1,4 3-1,0 0 0,0 2 1,0 0-1,0-1 0,1-2 1,3-3-1,6 1 0,4-2 1,3-2-1,3-5 0,3-5 1,5-6-1,3-2 281,1-2 0,3-6 0,-6-4 0,-2-5 1,-1-5-1,-2-4 0,-5-2 0,-5-2 0,-6 0 1,-2-1-1,-4 0 0,-2-2 0,-4 1 1,-4 0-1,-4 2 0,-4 3-394,0 5 0,-6-2 1,1 6-1,-2 4 1,-2 4-1,0 2 1,-1 4-1,-2 0 0,-1 2 1,2 3-1,2 4 1,4 7-1,3 5 1,3 6 107,3 2 0,-3 8 0,8-4 0</inkml:trace>
  <inkml:trace contextRef="#ctx0" brushRef="#br2" timeOffset="161">31361 9575 8383,'8'-13'417,"-1"1"1,0-2-1,-2-1 1,1-2-1,-3 2 1,-2 1 0,-1 2-418,0 0 0,6 5 0,0 1 0</inkml:trace>
  <inkml:trace contextRef="#ctx0" brushRef="#br2" timeOffset="162">31522 9215 8333,'0'-17'268,"0"1"1,0 1 0,0 1 0,0 2 0,1 1 0,2 1 0,4 3-1,3 0 1,4 2 0,1-2 0,3 1 0,2 1 0,4 2 0,1 2 0,-1-1-1,1-1 31,0-1 1,-2 0 0,-1 4 0,-2 1-1,-1 2 1,-2 3 0,-2 1 0,-4 2 0,-2 4-1,0 3 1,-2 5 0,-2 2 0,-2 2-1,-2 1 1,-1 3-561,0 4 0,-1 3 0,-2 1 0,-2 2 0,-1 0 0,-1-1 0,2-2 0,-2 0 0,1-2 0,-1-2 0,2-6 0,-1-5 0,2-2 0,0-1 0,-1 1 261,-2 1 0,-2-5 0,-3 3 0</inkml:trace>
  <inkml:trace contextRef="#ctx0" brushRef="#br2" timeOffset="163">28160 10852 8423,'-5'-8'0,"-4"0"0,3 1-91,-3-2 0,5 0 0,-4 5 0,-2-1 0,-1 1 0,-1 0 0,-1 1 0,1 2 0,0 1 0,-1 0 0,1 0 0,-1 0 0,1 0 0,0 1 0,-1 2 1,2 3-1,1-1 0,2 2 460,-1 0 1,-3 0 0,0 3 0,0-2-1,-1 3 1,1 3 0,-1 2 0,1 1-1,0-1 1,-1 2 0,1 1 0,-1 2 0,1 0-1,1-1 1,1 2 0,3 2-390,2 1 1,1-5 0,4 0 0,0-2-1,1-3 1,3-3 0,6-2 0,4-3-1,4-2 1,1-2 0,3-2 0,3-1-1,4-1 1,2-3 0,3-4 0,-1-3 145,1-2 0,2-1 0,3-2 0,-1-5 0,-1-1 0,-4 0 1,-4 1-1,-2-2 0,-5-3 0,-3-3 0,-4 1 0,-3 2 0,-3 1 1,-5 0-1,-4 1 0,-4 0-57,-5 4 0,-2-2 0,-1 5 0,-2 2 0,-1 2 0,-3 4 0,-1 2 0,-3 1 0,-2 4 0,0 2 0,-1 4 0,0 4 1,0 3-1,0 3 0,1 2 0,-1 5-1177,0 2 1,4 2-1,3 1 1,3 2-1,6 2 1108,2 2 0,-3 1 0,3 4 0</inkml:trace>
  <inkml:trace contextRef="#ctx0" brushRef="#br2" timeOffset="164">28383 11237 8423,'10'-14'308,"3"-1"0,0-2 1,1 2-1,-1 2 1,-2 4-1,-2 1 1,-1-2-1,2 0 1,0 1-1,-1 2 1,0 1-1494,0 3-1119,2 2 2304,-4 7 0,4 1 0,-4 5 0</inkml:trace>
  <inkml:trace contextRef="#ctx0" brushRef="#br2" timeOffset="165">28743 10815 9239,'0'-18'0,"2"-1"0,0-2 0,3 2 296,-3 1 1,4 5-1,-1 6 1,1 3-1,1 6 1,0 5-1,1 5 1,0 5-1,-1 3 1,-1 4-1,-4 2 1,1 1-1,0 4 1,1-1-1,-1 2 1,-2-2-817,-1 0 1,-1 3-1,-2-2 1,-3-1-1,1 0 1,-2-2-1,2-3 520,-1-5 0,-4 9 0,3-2 0</inkml:trace>
  <inkml:trace contextRef="#ctx0" brushRef="#br2" timeOffset="166">29264 11088 8326,'0'-13'312,"0"-3"0,0-1 0,0 2 0,2 3 1,2 3-1,4 5 0,3 4 0,1 3-312,1 1 0,-6 6 0,-2-3 0</inkml:trace>
  <inkml:trace contextRef="#ctx0" brushRef="#br2" timeOffset="167">29636 11137 8373,'0'-12'314,"-4"0"1,0-1-1,1 1 1,2-1-1,1 1 1,0-1-1,0 1 1,0 0-1,1-1 1,2 4-1,3 3 1,-1 8-474,1 3 0,-1 3 0,-2 5 0,2-1 0,1 0 0,0 1 0,-2-1 0,1 1 0,3-1 1,3-1-1,2-1 0,-1-3 0,1-2 0,0-2 0,3-2 0,2-1 385,1 0 0,2-5 0,3-3 0,1-5 1,0-5-1,0-5 0,0-6 0,-1-3 0,0-1 1,-4 0-1,-3 0 0,-3-2 0,-3-2 0,-3-3 1,-4-1-1,-1 1 68,1 1 0,-2 8 0,2 2 0,-3 3 0,-2 4 0,-2 4 0,-3 7 0,-1 4 0,-2 4 0,-2 3 0,-2 5 0,1 7 0,-2 4 0,-1 5 0,-3 4-664,-1 2 0,2 8 0,-2-2 0,1 2 0,3 3 0,1-1 0,2-1 0,1-2 0,2-2 0,5 0 0,3-1 0,4 1 0,4-3 0,6-6 0,5-3 0,3-5-20,-2-1 0,5-3 0,-4-3 1,4-4-1,1-3 0,-1-2 1,0-3-1,-2-4 0,-3-2 1,0 0-1,-1 2 390,0-2 0,4-6 0,-2-4 0</inkml:trace>
  <inkml:trace contextRef="#ctx0" brushRef="#br2" timeOffset="168">30356 10914 8353,'7'-5'450,"-2"-2"0,-3-6 0,0 1 0,3-1 1,-4 2-1,-2 5 0,-5 4-309,-1 5 0,3 8 0,-3 0 0,0 4 0,2 2 0,-2 1 1,1 1-1,1 2 0,2-1 0,2 1 0,1 0 0,0-2 0,0 0 1,1-1-1,5 0-132,6-3 0,2-5 0,6-3 0,4 0 0,2-2 0,4 1 0,1-5 0,-1-4 1,-1-5-1,0-4 0,-1-4 0,-5-2 0,-5-1 0,-4-3 0,-3-1 0,-3-2 261,-4 0 1,-3 0-1,-1 2 1,-1 1-1,-3 1 1,-6 0-1,-3 2 1,-5 3-1,0 2 1,-2 3-1,1 3 1,-3 3-1,-1 4 1,-2 1 0,1 0-1,2 1-1499,2 4 0,-1 3 0,-2 7 0,0 3 0,4 1 0,1 3 1229,3 2 0,1 6 0,2 2 0</inkml:trace>
  <inkml:trace contextRef="#ctx0" brushRef="#br2" timeOffset="169">30803 10939 8350,'0'-18'295,"0"0"0,0-4 1,0 3-1,0 1 0,0 3 1,0 1-1,-2 3 0,-2 1 1,-4 3-1,-3 2 0,-2 3 1,0 5-1,-3 5 0,-2 3 1,-1 3 1246,-3 3-1653,-1-3 1,2 9-1,2-2 1,1 2-1,3 0 1,1-2-1,3-3 1,1-1 0,3-1-1,2-1 1,2-1-1,3-2 1,4 0-1,6-3 1,5-2 0,6-1-1,2-4 1,2 0-1,1-4 1,2-2-1,1-4 1,-2-3-1,-1-3 1,-2-1 0,-4-3-1,-2 0 1,-2-1-1,-3 0 1,-3-2-1,-2 0 557,-1 1 0,-4 0 0,1 0 1,-3 3-1,-1 3 0,-1 3 0,-3 4 1,-3 7-1,0 9 0,2 6 1,-1 5-1,-1 5 0,-1 4-682,0 4 0,-1 4 0,-3 5 1,-2 3-1,-1 4 0,-2 0 1,2 1-1,0-1 0,0 1 1,-3-2-1,0-2 0,0-6 0,3-7 1,1-9-1,2-7 0,-1-7 283,1-6 0,0-3 0,1-2 1,1-3-1,2-5 0,-2-3 1,-1-3-1,0-2 0,1 1 0,3-2 1,1-3-1,0-2 0,1-1 1,2 2-1,1 2 0,4-2-100,2-2 1,4-1-1,7 2 1,3 1-1,3 3 1,4 1-1,4 2 1,2 3-1,4 2 1,1 1 0,2 3-1,2 2 1,2 2-1,-4 2 1,-2 1-1,-6 0-439,-3 0 1,-1 0-1,-10 1 1,-1 2 491,-1 1 0,-7 5 0,-1-2 0</inkml:trace>
  <inkml:trace contextRef="#ctx0" brushRef="#br2" timeOffset="170">31348 10703 8321,'6'-19'297,"-5"-3"1,3 5-1,-1 2 1,0 0-1,1 0 1,0-2 0,0 2-1,0 1 1,-2 5-1,-5 5 1,-5 9 0,-3 9-223,-2 7 0,1 2 1,-2 2-1,-1 0 1,-2 1-1,2 1 1,2 2-1,0-1 1,2-2-1,1 0 1,4 0-1,0 1 1,3-4-1,3-1 1,4-3-1,5-2-16,2-3 1,11-7-1,4-3 1,4-3 0,6-1-1,3 0 1,3-1 0,1-5-1,0-5 1,-3-5 0,-2-4-1,-2-2 1,-4-1-1,-7-2 1,-7 0 0,-6 0 154,-4 1 0,-2-5 0,-6 0 0,-1 1 0,-5 1 0,-5 0 0,-6 1 0,-2 3 0,-3 1 0,-1 3 0,-3 2 0,-2 5 0,-2 2 0,-2 3 0,-1 2 0,1 3-1479,3 5 0,-1 4 0,0 7 1,-1 2-1,1 6 1265,2 6 0,2-2 0,1 4 0</inkml:trace>
  <inkml:trace contextRef="#ctx0" brushRef="#br2" timeOffset="171">31894 10778 8269,'0'-13'414,"0"-1"0,0-1 0,0-1 0,0 1 1,0 4-1,0 6 0,0 10 0,0 4 1,0 4-1,0-1-414,0 0 0,-5 6 0,-2 2 0</inkml:trace>
  <inkml:trace contextRef="#ctx0" brushRef="#br2" timeOffset="172">32217 10480 8374,'0'-25'435,"0"0"1,1 2 0,2 2 0,1 7 0,-1 10 0,-3 13 0,-3 10 0,-2 7 0,-2 6 0,-2 2-1,1 6 1,0 2-229,-2 0 0,-1 5 1,-1-1-1,-2 2 1,-1 1-1,-2 1-207,2 0 0,-4 5 0,-1 1 0</inkml:trace>
  <inkml:trace contextRef="#ctx0" brushRef="#br2" timeOffset="173">28644 11026 8364,'8'-21'218,"1"2"0,-1 1 0,-1 3 0,-3 1 0,-3 1 0,1 1 0,0 0 1,2-1-1,-1 1 0,0 1 0,0 1 0,2 2 0,2-2 0,3 1 1,1-1-1,1 3 0,2 2 0,1 2 0,2 1 0,-1 4 0,-1 3 0,-1 8-114,-3 6 1,-7 4-1,1 4 1,-4 0-1,-2 4 1,-4-1-1,-3 2 1,-4-2-1,-5 0 1,-2-2-1,-2-2 1,-1-3-1,-3-2 1,-4-4-1,-1-4 1,0-2-123,2-2 0,2-4 0,3-6 0,2-3 0,4-5 0,5-3 0,4-5 0,4-5 0,4-4 0,4-4 0,5-2 0,5-1 0,4 0 0,1 0 0,5-3 0,3-1 155,6 0 1,-1-2 0,0 10 0,-1 2 0,0 2 0,-1 4 0,-4 6 0,-4 5 0,-6 8 0,-7 4 0,-5 8 0,-2 5 0,-2 7 0,0 6 0,-3 3 0,-4 4-356,-5 2 0,-8-2 1,2 5-1,-1-5 0,-3-2 1,-3 0-1,-2 1 1,-4-3-1,1-2 0,-2-5 1,2-6-1,1-5 1,4-2-1,5-2 0,2-5 278,3-3 1,5-6 0,3-4 0,1-3 0,4-3 0,2-3 0,4-1 0,4-3 0,3-2 0,2-1 0,0 0 0,2 1 0,3-1 0,2 0 0,2 0 0,1 2 49,2 2 0,-4 3 0,-2 6 0,0 1 0,-1 3 0,0 3 0,-3 5 0,-1 5 0,-3 4 0,-3 6 0,-4 7 0,-2 5 0,-4 2 0,-2-2 0,-4-1 0,-4 0-185,-5 3 0,2-7 0,-6 2 1,-1-3-1,-3-4 0,-2 1 0,-2-4 1,1-3-1,4-4 0,3-1 0,4-4 1,4-2-1,0-4 0,2-4 0,3-3 1,4-1 182,2-1 1,9-5 0,6-1-1,7-2 1,8 1 0,5-1-1,3 0 1,2 2 0,1 0 0,0 2-1,-4 2 1,0 4 0,-3 1-1,-5 3 1,-5 3-562,-5 3 1,-9 6 0,-4 4 0,-2 2 0,-5 2 0,-4 3 0,-6 2 0,0 1 0,-1 3 0,1 1 452,1 2 0,-6 0 0,-1 0 0</inkml:trace>
  <inkml:trace contextRef="#ctx0" brushRef="#br2" timeOffset="174">28135 12167 8375,'0'-13'168,"2"1"1,1-1 0,1 1 0,0 0 0,0-1 0,0 1 0,-1-1 0,0 1 0,-1 0 0,2-1 0,-1 1 0,-3 1 0,-3 4 0,-3 8 0,-4 10 0,-4 9 0,-1 3 0,-3 3-87,-3 3 1,-1 3 0,0 5 0,3 0 0,1 1-1,3-3 1,1 1 0,3-1 0,3-1 0,4-4 0,2-3-1,4-5 1,2-3 0,5-3 0,7-3 0,6-5-39,5-2 0,1-4 0,5-6 0,0-4 0,0-3 0,0-3 0,2-2 1,0-6-1,1-5 0,-3-3 0,-4-2 0,-4-1 0,-4 0 0,-3-1 1,-3-3 241,-3-3 1,-1-2-1,-8 6 1,1 2-1,-2 1 1,-5 0 0,-5 3-1,-3 3 1,-3 7-1,-1 3 1,-3 5-1,-2 3 1,-3 4 0,-3 2-1,-3 3 1,0 3-802,-1 1 0,3 10 1,-3-2-1,1 3 1,0 3-1,2 4 1,0 5-1,4 3 1,4 2-1,5 2 1,6 2 514,2 1 0,2 0 0,4 1 0</inkml:trace>
  <inkml:trace contextRef="#ctx0" brushRef="#br2" timeOffset="175">28867 12353 8794,'0'-13'342,"0"1"1,0 0 0,0-1 0,0 1-1,0-1 1,2 2 0,2 3 0,3 5 0,1 6-343,0 5 0,1 3 0,3 2 0</inkml:trace>
  <inkml:trace contextRef="#ctx0" brushRef="#br2" timeOffset="176">29599 12477 8215,'-7'-6'466,"0"-1"0,5-5 0,-2 0 0,-1-1 0,1 1 0,0-1 0,1 4 0,2 5 1,1 8-577,0 5 0,0 0 0,0-1 0,1 2 0,4-1 0,3 1 0,4-3 0,3-2 0,3-2 0,2-3 0,2-4 0,2-4 0,4-5 0,1-5 0,0-7 515,1-6 0,-2-6 0,3-5 1,0-3-1,-5-3 0,-3-3 0,-3-2 1,-2-1-1,-5 2 0,-3 2 1,-6 6-1,-2 7 0,-2 7 0,0 5 1,-2 4-327,-2 5 0,-3 8 0,-5 3 0,-1 4 0,0 4 0,-3 4 0,-1 6 0,-1 5 1,-2 4-1,1 3 0,-3 4 0,0 4 0,0 3 0,3 1 0,1 0 0,2 2-1178,3 2 0,2 2 0,1 4 0,3-3 1,2 0-1,3-1 0,5 0 1099,5-3 0,9-2 0,2-1 0</inkml:trace>
  <inkml:trace contextRef="#ctx0" brushRef="#br2" timeOffset="177">30294 12216 8215,'11'-24'430,"-1"-1"1,-2 0 0,0 1-1,0 4 1,-1 3 0,-1 3-1,-3 2 1,-2 0 0,-2 1-1,-4 2 1,-3 7 0,-3 6-493,-1 8 0,-5 2 0,-1 7 0,0 1 0,-1 2 1,0 4-1,-2 1 0,2-1 0,2-1 0,5 1 0,2 2 1,3 0-1,2-1 0,2-4 0,3-4-93,4-3 1,9-2 0,9-5 0,4-3-1,4-3 1,3-5 0,3-6 0,1-5 0,-1-5-1,-1-4 1,-5-2 0,-4-1 0,-5-2-1,-3-1 1,-3-2 0,-3-2 610,-3-2 1,-4 3 0,-5-2 0,-1 0-1,-3 4 1,-5 2 0,-2 4 0,-1 5-1,-1 3 1,1 4 0,-2 2 0,-1 1 0,-3 3-1,0 3 1,-1 5 0,0 3-2021,-3 3 1,2 3 0,0 2 0,-1 5 1563,2 2 0,-5 8 0,5 0 0</inkml:trace>
  <inkml:trace contextRef="#ctx0" brushRef="#br2" timeOffset="178">30716 12241 8215,'5'-30'320,"-2"4"0,4-3 0,-2 2 0,-2 3 0,-1-1 0,-1 0 0,2 2 1,1 2-1,-3 6 0,-2 4 0,-5 4 0,-1 1 0,-2 4 0,-4 2 0,-2 4-509,-1 4 0,-1 4 1,5 4-1,-1 2 0,1 1 1,-1 3-1,2 1 1,3 2-1,4 0 0,3-2 1,1-2-1,0-3 1,1-2-1,3 1 0,4-2 258,3-1 0,2-7 0,1-3 0,1-3 0,3-1 0,0-1 0,1-3 0,-1-6 0,0-5 0,-3-6 0,-1-2 0,-3-3 1,-2-2-1,-2-1 0,-1 2 0,-3 0 340,-2 3 0,-1 0 0,-1 4 1,-2 3-1,-3 3 0,1 5 1,-1 4-1,4 11 0,0 9 1,2 10-1,0 8 0,0 7 1,-1 5-1,-2 5-706,-1 4 0,-6 2 0,1 6 0,-5 0 0,-3 0 0,1-1 0,-2-3 0,-3-4 0,-2-5 0,-2-6 1,0-9-1,0-10 0,0-9 0,1-8 0,0-4 0,2-5 329,1-2 0,1-7 0,-5-7 0,0-1 0,0-3 0,1-3 0,0-3 0,2 0 0,4-1 0,3 0 0,4 0 0,1 1 1,3 2-1,3 1 0,6 2 0,5 2-359,5 5 0,10 2 0,3 3 0,7 1 0,5 3 1,5 2-1,7 2 0,3 2 327,0 1 0,5-6 0,-1-1 0</inkml:trace>
  <inkml:trace contextRef="#ctx0" brushRef="#br2" timeOffset="179">31200 11981 8215,'0'-25'314,"0"0"0,0 2 0,0 1 0,0 2 0,0 2 0,0 3 0,0 1 0,-2 3 0,-2 5 0,-4 6 0,-3 8 0,-2 7 0,1 6-413,-1 2 1,0 3 0,-2 2 0,-1 2-1,4 0 1,2 2 0,2-2 0,1 2 0,3-2-1,3-1 1,2-4 0,3-4 0,6-3 0,5-4-1,7-5 1,6-5 291,5-2 1,8-5 0,3-4 0,0-7 0,-4-5 0,-5-6 0,-6-4 0,-3-2-1,-4-3 1,-4 1 0,-7 0 0,-4-1 0,-5-1 0,0 1 0,-4 1-23,-2-2 0,-7 5 1,-7 1-1,0 3 1,-1 3-1,0 3 1,-2 7-1,-1 4 1,-1 4-1,-3 2 1,-2 2-1,-1 2 1,-1 4-1,-1 8 1,1 6-1,2 6-3891,2 4 0,3-2 3720,2 7 0,3 4 0,6 6 0</inkml:trace>
  <inkml:trace contextRef="#ctx0" brushRef="#br2" timeOffset="180">31559 12167 8231,'13'-14'604,"-2"-1"1,-2-2 0,0 1 0,-1-1 0,0 2 0,-1 3 0,-1 5-605,-4 5 0,0 11 0,-2 10 0</inkml:trace>
  <inkml:trace contextRef="#ctx0" brushRef="#br2" timeOffset="181">31882 11844 8258,'0'-12'617,"4"-6"1,0-1-1,-1-1 1,-2 4-1,-1 2 1,2 3-1,0 4 1,2 7-1,-1 8 1,-1 8-1,-2 4 1,0 4-1,0 0 1,0 3-716,0 2 0,-2 2 0,-2 6 0,-4 1 0,-2-1 0,1 1 0,-1 4 0,-3 2 98,-2 0 0,-7 4 0,3-4 0</inkml:trace>
  <inkml:trace contextRef="#ctx0" brushRef="#br2" timeOffset="182">28098 13457 8227,'6'-18'174,"-5"-2"0,3-3 0,-2 2 0,-2 5 0,0 2 0,-2 3 0,-2 3 0,-4 5 0,-3 4 0,-3 6 0,-1 3 0,-3 5 0,0 3 0,-1 4 0,-1 1 0,0 2 0,0 1-199,4 3 0,2-3 0,2 5 0,1-2 0,2 0 0,5-2 0,3-1 1,2-2-1,5-4 0,8-3 0,9-5 0,9-3 0,5-5 0,3-4 0,3-4 1,1-5 227,3-2 1,-5-2 0,-2-5 0,-5-6 0,-6-3 0,-3-2 0,-4-2 0,-4 0 0,-7-2 0,-4 0 0,-4-2 0,-3-1 0,-5-1 0,-4 1 0,-5 3 0,-4 4-231,-1 3 1,-2 5 0,-4 4 0,0 1-1,2 7 1,1 2 0,1 5 0,1 7-1,-1 6 1,2 5 0,2 3 0,5 5-1,3 3 1,4 6 26,2 3 0,2 7 0,1 1 0</inkml:trace>
  <inkml:trace contextRef="#ctx0" brushRef="#br2" timeOffset="183">28743 13667 8180,'0'-19'311,"0"-3"1,0 4-1,0 0 1,0-1-1,0 1 1,0 0-1,2 3 1,2 3 0,4 3-1,3 5 1,1 4-312,1 4 0,5 3 0,1 6 0</inkml:trace>
  <inkml:trace contextRef="#ctx0" brushRef="#br2" timeOffset="184">29550 13543 8427,'-11'-20'269,"2"-1"0,0 6 1,3-2-1,1 4 1,-2 2-1,1 4 1,1 8-1,2 9 0,2 5 1,2 0-1,3-1 1,4-2-1,3 1-336,2-1 0,1 0 0,2-1 1,5-1-1,2-3 0,3-2 1,2-2-1,1-1 0,0-4 1,1-2-1,2-4 0,0-5 1,-3-3-1,-5-6 0,-2-6 1,-2-6 441,-2-6 1,-3 0-1,-6-4 1,-2 0-1,-1 0 1,-3-3 0,-2 0-1,-1 1 1,-1 6-1,-2 6 1,-3 6-1,-1 6 1,-4 7 0,-2 6-1,-5 4-494,-2 4 0,4 8 1,-6 5-1,-3 8 1,-3 4-1,1 5 1,1 6-1,-1 5 0,1 4 1,1 1-1,6 1 1,4 1-1,4 1 1,3 2-1,4-1 1,5-1-1,7-1 119,9-1 0,5-6 0,3 2 0</inkml:trace>
  <inkml:trace contextRef="#ctx0" brushRef="#br2" timeOffset="185">30257 13481 12530,'4'-24'0,"0"-1"0,-1 1 0,-1 2 0,1 3 0,1 1 0,-2 4 0,-5 5 0,-5 4 0,-3 7 0,-2 5 0,1 7-181,-1 3 1,1 4 0,0 4 0,-1 0-1,1 1 1,1 1 0,3 4 0,2-1 0,2-1-1,0-4 1,2-3 0,5 0 0,7 1 0,5 1-1,6-4 1,3-4 317,5-7 0,3-3 0,5-6 0,-1 0 0,-1-2 0,-4-3 0,0-7 0,-4-8 0,-2-3 0,-4-2 0,-6 0 0,-5-1 0,-6-2 0,-3-2 0,-1-2 0,-1-1 33,-3 2 1,-5 0-1,-6 7 1,-3-1-1,0 1 1,-1 4-1,1 4 1,-1 7-1,1 5 1,-1 2-1,-1 4 1,0 2-1,-1 4 1,2 4-1,1 5 1,2 4-171,3 2 0,0 7 0,1 2 0</inkml:trace>
  <inkml:trace contextRef="#ctx0" brushRef="#br2" timeOffset="186">30753 13531 8337,'4'-29'264,"0"0"1,2 0-1,-4 4 1,3 1 0,-3-1-1,-2 1 1,-4 2 0,-4 3-1,-3 2 1,-1 5-1,-1 4 1,-1 2 0,-1 3-1,-3 3 1,0 5 0,-1 3-453,0 3 1,4 7 0,-2 2-1,3 4 1,3 1 0,3 0 0,4-1-1,2 1 1,2 0 0,2 0 0,2 0-1,4-2 1,5-1 0,2-3 0,3-1-1,0-3 233,0-1 1,4-7-1,-2-3 1,4-2 0,1-2-1,-1-2 1,0-2 0,-4-6-1,-3-5 1,-3-5-1,-3-4 1,-2-1 0,-2 1-1,-1-1 1,-5 0 235,-4 0 1,1 0 0,-5 2 0,0 2 0,0 6 0,-3 5-1,-1 6 1,0 4 0,2 7 0,0 8 0,1 12 0,0 7-1,0 9 1,-2 5 0,-1 4 0,-1 3-514,-1 2 1,1-1 0,-1 4 0,1-4 0,-1-2 0,1-6-1,1-7 1,1-7 0,2-10 0,-3-7 0,-3-7 0,-2-6 0,-1-3-1,1-2 1,-2-3 0,-2-5 49,-2-2 0,3-3 1,0-2-1,0-5 1,2-1-1,2 0 1,4 2-1,1-3 1,3 0-1,3-2 182,3 0 0,6 1 0,2-1 0</inkml:trace>
  <inkml:trace contextRef="#ctx0" brushRef="#br2" timeOffset="187">31373 13271 8341,'7'-32'320,"-3"3"0,-2 3 0,-2 2 0,0 2 0,0 2 0,0-1 0,-2 2 0,-2 3 0,-4 5 0,-3 5 0,-2 0 0,1 5 0,0 3 0,-2 7 0,-1 3 0,-3 6-362,-2 7 1,4 1 0,-3 7 0,1 0 0,4 0 0,3 0 0,4 2 0,1-1 0,4-1-1,2-4 1,4-3 0,5-1 0,8-1 0,8-4 0,8-3 89,7-3 0,4-8 0,7-1 0,1-4 0,1-2 0,-5-4 1,-5-4-1,-5-6 0,-2-7 0,-4-5 0,-9-3 0,-8-2 1,-6-2-1,-4-3 0,-3-3 0,-5-2 0,-7 2 194,-5 2 0,-6 6 1,-6 3-1,-4 4 0,0 5 1,-4 5-1,-2 5 1,-4 7-1,-8 7 0,-6 9-242,-7 6 0,30-3 0,0 2 0,1 2 0,0-1 0</inkml:trace>
  <inkml:trace contextRef="#ctx0" brushRef="#br2" timeOffset="188">28011 14709 8264,'0'-25'181,"0"2"1,0 1 0,0 1 0,0 1-1,-1 0 1,-3 5 0,-4 5 0,-3 6 0,-3 4-1,-1 6 1,-3 6 0,0 8 0,-2 4-1,3 4 1,-3 2 0,2 2 0,0 2-221,3 2 1,7-3 0,4-1-1,2-2 1,2-4 0,3-2 0,5-6-1,10-3 1,9-5 0,7-4 0,7-4-1,9-5 1,5-7 0,3-5 0,-1-5-1,-2-5 376,-3-4 0,-4-3 0,-6-4 0,-11 1 1,-9-1-1,-8-3 0,-6 1 0,-3-2 1,-7 0-1,-6 0 0,-6 2 0,-4 4 1,-1 1-1,-2 3 0,1 5 0,-2 7-467,-5 4 0,3 7 1,-7 3-1,2 4 0,0 6 1,2 6-1,1 7 0,1 6 1,0 4-1,2 4 0,3 3 130,8 1 0,-1 6 0,7 1 0</inkml:trace>
  <inkml:trace contextRef="#ctx0" brushRef="#br2" timeOffset="189">28694 14870 8290,'0'-18'336,"0"3"1,0-4 0,0 1 0,-2 3 0,-1 1 0,-1 2-337,2-1 0,0 6 0,2 2 0</inkml:trace>
  <inkml:trace contextRef="#ctx0" brushRef="#br2" timeOffset="190">29364 14846 8258,'0'-18'341,"-5"4"1,0-4-1,-1 1 1,-1 1-1,1 2 1,-3 6-1,2 8 1,5 5-1,3 4 1,5-1-1,0 2 1,5 1-465,5 1 1,-1-4-1,5-1 1,4 0-1,2-1 1,4-1-1,1-2 1,0-3-1,1-4 1,4-6-1,1-5 1,2-6-1,-5-4 1,-2-5-1,-4-7 1,-4-7 553,-3-4 1,-4-2-1,-9 0 1,-4 1 0,-3-1-1,-2 3 1,-3 6-1,-4 8 1,-5 7 0,-2 5-1,-3 4 1,0 5-1,-1 4 1,0 4 0,-4 4-1,0 5-597,-2 8 0,0 6 0,1 8 1,-1 4-1,1 0 0,4 5 0,3 4 1,3 4-1,3 0 0,3-2 0,4-4 1,4 1-1,4 1 0,6 1 0,5-1 1,7-1 165,6-2 0,3-5 0,6-2 0</inkml:trace>
  <inkml:trace contextRef="#ctx0" brushRef="#br2" timeOffset="191">30294 14709 8258,'0'-29'353,"0"2"0,0 2 1,0 3-1,0 1 0,-1 0 1,-4 2-1,-3 1 0,-3 4 1,-1 3-1,-1 5 0,1 0 1,-2 3-1,-1 3-422,-2 4 0,-3 7 0,3 7 0,1 2 0,-1 3 1,2 3-1,3 3 0,3 0 0,4 0 0,2 1 1,3 1-1,4-1 0,6-2 0,5-4 0,7-2 0,6-2 1,5-2 19,2-3 0,3-3 0,-1-3 0,0-5 0,-1-3 0,-3-2 0,-4-3 0,-4-6 0,-5-5 0,-3-6 0,-5-4 0,-3-2 0,-5-4 0,-4 1 0,-4-2 0,-5 1 372,-2-4 1,-5 5 0,-2 1 0,-1 3 0,-2 2 0,0 4 0,1 3 0,-2 5-1,-2 3 1,-1 5 0,2 3 0,1 1 0,1 3 0,0 4 0,2 6 0,3 5-7592,2 4 7268,1 2 0,7 6 0,0 2 0</inkml:trace>
  <inkml:trace contextRef="#ctx0" brushRef="#br2" timeOffset="192">30852 14684 8220,'-5'-30'326,"-2"1"0,-6-1 1,1 5-1,-2 3 0,-2 3 1,-5 1-1,-2 3 1,-2 2-1,0 5 0,0 2 1,0 2-1,0 3 0,1 4 1,0 6-1,2 5-503,1 3 0,6 5 0,-1-2 0,3 4 0,4 1 0,2-1 1,1 1-1,5 0 0,4-2 0,5-1 0,4-2 0,4-2 0,1-3 1,3-1-1,2-2 0,1-1 344,2-3 1,0-2 0,0-6 0,-1-2 0,1-2-1,-1-4 1,-4-4 0,-3-4 0,-5-1 0,-2-3 0,-3-3-1,-2-2 1,-2-1 0,-1 2 0,-4 1 0,-1 1 30,-1 1 1,-5-1 0,2 8 0,0 8 0,3 11 0,2 13 0,1 11 0,-2 7 0,-2 5 0,-2 6 0,-3 5 0,-2 6 0,-3 3-452,-2 1 1,-5 1 0,1-1 0,-2-4 0,-2-10 0,0-9 0,0-10 0,1-8 0,-1-8-1,0-4 1,0-7 0,0-6 0,1-7 0,-3-5 0,0-4 0,-1 0 178,5 0 0,-1-3 0,8 1 0,1-4 0,2-3 0,5 1 0,4 2 0,4 3 0,5 1 1,9 2-1,10 2 74,7 3 0,11-4 0,2 0 0</inkml:trace>
  <inkml:trace contextRef="#ctx0" brushRef="#br2" timeOffset="193">31584 14548 8173,'0'-33'283,"-1"1"0,-2 0 0,-3 2 0,0 1 0,-4 6 0,-3 4 0,-2 3 0,-3 3 0,-1 3 0,-3 3 0,0 4 1,0 3-1,1 6 0,-1 6 0,-1 7 0,-1 5-388,4 1 1,-2 5-1,5 3 1,2 2 0,3-1-1,3-2 1,5-2 0,4-2-1,6-1 1,5 1-1,7-1 1,4-2 0,5-6-1,4-3 1,4-5 0,4-2 328,2-2 0,5-1 0,-5-8 1,-2-2-1,-3-6 0,-6-5 1,-4-7-1,-8-4 0,-7-6 1,-7-2-1,-4-5 0,-4-1 1,-4-1-1,-5 0 0,-3 1 1,-5 1-54,-2 2 0,-2 2 0,-1 7 0,-3 7 0,-4 7 0,-5 7 0,-3 9 0,-6 9-171,-5 8 0,21-3 0,0 2 0,-4 2 0,1-1 0</inkml:trace>
  <inkml:trace contextRef="#ctx0" brushRef="#br2" timeOffset="194">28197 16036 8304,'0'-12'261,"5"-2"1,-1-1 0,-2-3-1,0 0 1,-2-1 0,0 1-1,0-1 1,0 1 0,0-2-1,-2 2 1,0 1 0,-4 1-1,-1 3 1,-2 2 0,-2 2-1,-2 5 1,-1 3 0,-2 1-1,-5 3 1,-4 5 0,-4 8-355,-4 6 0,2 9 0,-1 0 0,3 2 1,6 1-1,5 0 0,5 2 0,5 0 1,4-3-1,4-4 0,5-5 0,9-3 1,11-6-1,11-5 0,8-6 0,6-4 185,3-4 0,2-4 0,3-9 1,-4-4-1,-4-2 0,-6-3 1,-7-2-1,-8-2 0,-7-2 1,-7-2-1,-5-2 0,-6-1 1,-3 0-1,-2-1 0,-5 1 1,-5 0-63,-4 0 0,-3 5 1,2 5-1,-4 4 1,0 7-1,-1 4 0,-1 3 1,-1 5-1,-1 6 1,2 4-1,1 8 0,1 4 1,1 4-1,3 3 1,5 3-31,3 0 0,0 12 0,-5-1 0</inkml:trace>
  <inkml:trace contextRef="#ctx0" brushRef="#br2" timeOffset="195">28780 16073 8304,'7'-9'86,"-3"-2"0,-1-3 0,0 0 1,1 0-1,-1 2 0,0 1 0,-1 1 1,4 2-1,1 0-86,2 1 0,2 1 0,2 6 0</inkml:trace>
  <inkml:trace contextRef="#ctx0" brushRef="#br2" timeOffset="196">29401 16073 8304,'0'-12'388,"0"0"0,0-1 1,0 1-1,0-1 1,0 4-1,1 5 1,5 8-1,5 5 0,5 4-575,3-1 1,4-1 0,5-1-1,7-3 1,4-2 0,3-2-1,2-2 1,3-2 0,0-3-1,0-6 1,-3-6 0,-1-9-1,-5-7 1,-5-5 0,-8-4-1,-7-6 671,-4-6 0,-7 4 0,-3-2 0,-3 5 0,-2 2 0,-3 3 1,-4 2-1,-3 8 0,-2 5 0,-1 5 0,-1 4 0,-1 5 1,-1 4-1,-1 3 0,-1 4 0,-2 4-549,1 5 0,-1 2 0,-4 10 0,0 4 0,0 3 0,1 7 0,0 3 0,2 3 0,4 1 0,3 0 0,4 2 0,1 1 0,4 3 0,1 0 0,5 1 0,6-2-2893,6-2 0,10-4 0,10-7 2958,4-4 0,4-9 0,10-2 0</inkml:trace>
  <inkml:trace contextRef="#ctx0" brushRef="#br2" timeOffset="197">30455 15925 8304,'7'-25'423,"3"0"1,-6 0 0,-1 0 0,-2 2 0,-1 2 0,-1 5 0,-2 2 0,-3 3 0,-1 1 0,-2 3 0,-4 2 0,-2 4 0,-3 3 0,-1 7 0,-3 3-604,-1 4 0,-1 4 0,2 6 1,3 2-1,1 2 0,4 0 1,3 2-1,4-2 0,2 0 0,3-2 1,5-2-1,5-1 0,5-2 1,5-2-1,5-4 0,6-4 171,3 0 1,1-6-1,4-3 1,-1-3 0,-3-2-1,-3-3 1,-2-6 0,-3-5-1,-6-6 1,-5-2 0,-6-3-1,-4-3 1,-3-3 0,-2-1-1,-3 1 1,-4 1 341,-3-1 0,-6 0 1,-1-1-1,0 4 0,-1 3 1,1 3-1,-1 3 0,-1 6 1,0 6-1,0 3 0,3 2 1,0 3-1,-1 4 1,0 6-1,0 5-333,3 6 0,1 2 0,2 2 0</inkml:trace>
  <inkml:trace contextRef="#ctx0" brushRef="#br2" timeOffset="198">30877 15863 8289,'0'-32'342,"0"2"1,0 5-1,0 0 1,0 0-1,-1 2 1,-4 2-1,-3 6 1,-4 4-1,-3 4 1,-3 1-1,-2 5 1,-2 4-1,-1 7 1,-2 3-1,2 5 1,1 3-1,2 4-659,2 2 1,7 4 0,7-4 0,3 2 0,1-1 0,1-2 0,3-1 0,6-2 0,5-1 0,6-3-1,4-1 1,4-3 0,2-2 0,2-5 0,-1-4 0,-2-2 624,-2-2 0,2-3 0,-2-4 0,-5-7 0,-5-4 1,-5-4-1,-4-3 0,-2-2 0,-1-2 0,-4 1 0,0 2 1,-4 1-1,0 2 0,-4 2 0,1 5 0,-2 3-232,0 5 1,-1 4 0,-5 9 0,1 8 0,-1 8-1,0 6 1,-4 8 0,-2 3 0,-2 3 0,0 1-1,-2-1 1,-3 1 0,-3-1 0,1-1 0,2-3-203,1-5 1,5-10-1,0-7 1,1-4-1,1-4 1,0-3-1,3-5 1,1-6 0,2-4-1,-1-3 1,1-1-1,1-3 1,3 0-1,4-1 1,2 1 0,4-2-3709,2 1 3834,8 4 0,13-8 0,7 3 0</inkml:trace>
  <inkml:trace contextRef="#ctx0" brushRef="#br2" timeOffset="199">31497 15577 8207,'11'-26'508,"-1"0"1,-3 0-1,-2 2 1,-2 2-1,-2 3 1,-1 1-1,-1 3 1,-3 4-1,-6 8 1,-5 10 0,-6 10-1,-3 7-549,-5 8 0,3 5 1,-3 5-1,2 3 0,3 3 1,0 1-1,5-3 0,6-1 1,8-3-1,6-3 0,9-5 1,12-6-1,12-6 0,12-7 1,6-5-1,5-8 441,-1-4 0,1-11 1,-5-9-1,1-5 0,-5-9 1,-7-5-1,-8-6 1,-9 0-1,-10-3 0,-10-1 1,-7-4-1,-8 1 1,-7 2-1,-10 5 0,-5 4 1,-5 8-108,-1 4 0,-5 8 0,-1 6 0,-4 12 0,0 10 1,-2 13-294,-3 8 0,26-5 0,-1 1 0,-2 4 0,0-1 0</inkml:trace>
  <inkml:trace contextRef="#ctx0" brushRef="#br2" timeOffset="200">32800 10096 8214,'-2'-12'119,"0"3"0,-4 2 0,1 0 0,-2 0 0,0-2 1,-1-3-1,-1 0 0,1 0 0,-2 1 0,-1 1 0,0 2 1,2-2-1,2-1 0,1-1 0,5 1 0,5 1 1,8 3-1,8 2-142,3 2 1,8 1 0,2 2-1,4 0 1,3 0 0,1 0-1,0 0 1,-1 0 0,-2 0 0,-7 0-1,-3 0 1,-5 2 0,-2 1-1,-4 1 1,-5 0-235,-4 1 0,-4-3 1,-8 2-1,-4-3 1,-3-1-1,-1 0 1,-1-1-1,1-3 0,-2-5 1,-1-2-1,0-2 1,2-2-1,4-3 1,-1 0-1,0 0 723,2 3 0,-2 1 1,6 1-1,0 2 1,0 5-1,0 6 1,1 8-1,3 8 0,4 8 1,4 5-1,4 4 1,0 4-1,-1 4-740,-3 3 0,6 7 0,-4 7 0,-1 3 0,1 4 274,-7-31 0,1 2 0,1 1 0,1 2 0,-3 4 0,1 1 0</inkml:trace>
  <inkml:trace contextRef="#ctx0" brushRef="#br2" timeOffset="201">27292 17363 8314,'-37'-5'251,"-6"-2"0,-3-6 1,0 2-1,-3 2 1,1 2-1,-3 0 1,0 2-1,0-1 1,1 2-1,2 0 1,1 0-1,2 1 0,-1 1 1,2 2-1,6 0 1,7 0-1,15 0-112,13 0 0,25 0 0,32-1 0,-17-1 1,3 0-1,11-2 0,4-2 0,10 0 1,2-1-1,-15 1 0,1 0 0,1 0 0,5-1 1,0 1-1,2-1 0,5 0 0,0 0 1,2-1-1,-14 2 0,1 0 0,1 0 1,1-1-1,5 0 0,0 0 0,2 0 0,0 0 1,-8 0-1,0 0 0,0 1 0,1-1 1,1 0-1,2 1 0,1-1 0,1 0 1,-1 0-1,1 0 0,0 0 0,0 1 0,1-1 1,-1 0-1,0 1 0,1 0 0,-1 0 1,0 0-1,1 0 0,-1 0 0,-1 0 1,1 0-1,-1 0 0,1 0 0,-1 1-69,0-1 0,1 0 0,-1 0 0,0 0 1,0 1-1,1-1 0,-1 0 0,1 1 1,-1-1-1,1 1 0,-3 1 0,0-1 0,0 1 1,0 0-1,0 1 0,-3-1 0,1 1 1,-1-1-1,0 1 0,0 0 0,12-1 0,0 1 1,0-1-1,-1 1 0,-1 0 0,-2 0 1,1 1-1,-1-1 0,-1 1 0,0-1 1,-1 1-1,0 0 0,-4 0 0,-1 0 0,0 0 1,-2 1-1,14-1 0,-2 0 0,-1 0 1,-10 1-1,0 0 0,-3 0 0,16 0 0,-3 1 1,-12 0-1,-3 1 0,-9 0 0,-3 1 1,18 2 131,-20-1 1,-29-2-1,-23-1 1,-13 0-1,-12 0 1,-5 0 0,-6-1-1,1-2 1,3-2-1,6-1 1,5-1 0,6 2-1,6-1 1,5 4-2170,4 0 1,7 4 0,4 2 0,2 5 0,2 6 1963,0 6 0,6 14 1,1 3-1</inkml:trace>
  <inkml:trace contextRef="#ctx0" brushRef="#br2" timeOffset="202">2841 11026 23795,'-13'-24'-152,"1"1"0,0 1 1,1-2-1,1 2 1,3-1-1,2 1 0,0 0 1,1 1-1,0-2 1,3-3-1,4-5 0,6 1 1,8-3-1,8-2 1,6-3-1,8-2 0,6-3 1,-17 20-1,1 1 1,5-3-1,2 0 0,6-2 1,2 0-1,4-1 1,1 0 172,3-1 1,1 1 0,4-2-1,1 1 1,3 2 0,2 0 0,-20 10-1,1-1 1,0 1 0,0 0 0,0 0-1,0 1 1,21-7 0,-1 1 0,-2 1-1,-1 2 1,-2 1 0,-1 3 0,-3 2-1,-1 1 1,-3 2 0,-1 2-1,-5 1 1,-2 2 0,-4 0 0,-1 1-1,27 0 1,-7 4 0,-7 6 0,-6 5-547,-7 4 0,-12 7 1,-11-1-1,-5 3 1,-6 5-1,-6 3 1,-6 3-1,-8 0 1,-9 5-1,-8 2 515,-9 0 0,17-16 0,-2 1 0,-1-2 1,-1 1-1</inkml:trace>
  <inkml:trace contextRef="#ctx0" brushRef="#br2" timeOffset="203">3784 10939 18807,'-38'18'-80,"1"1"0,2-1 1,1 0-1,2-1 1,0 0-1,-28 15 1,8-2-1,5-3 1,7-5-1,6-6 0,5-2 1,4-3-1,6-4 1,7-7-1,12-8 36,12-8 0,11 1 1,11-7 74,6-4 0,16-4 1,-25 11-1,1 0 0</inkml:trace>
  <inkml:trace contextRef="#ctx0" brushRef="#br2" timeOffset="204">4776 9525 22523,'-41'-6'-99,"1"1"0,3 4 0,1-1 0,-26-6 0,8 5 0,8 3 0,9 0 1,8 0-1,10 0 0,12 2 0,14 2 0,11 3 0,7 1 0,5 2 76,7 3 1,6 1-1,8 7 1,4 1 0,7 3-1,-28-11 1,1 1 0,1 1-1,1 1 1,0 0 0,-1 1-1,0 1 1,-2 0-1,-1 0 1,-1 0 0,-1 1-1,-1 2 1,-1 0 0,-2 1-1,0 1 1,-1 0 0,17 27-1,-15 2 1,-14 0 0,-14 0-111,-11-2 0,-18-2 0,-13 0 1,-9-3-1,22-23 0,0-1 0,-1 0 1,-1 0-1,-1 0 0,-1 0 0,0 1 1,-1 1-1,-2-1 0,0 0 180,0 0 1,0 0 0,-2 1 0,-1 0 0,-2-2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07:27:12.588"/>
    </inkml:context>
    <inkml:brush xml:id="br0">
      <inkml:brushProperty name="width" value="0.05292" units="cm"/>
      <inkml:brushProperty name="height" value="0.05292" units="cm"/>
      <inkml:brushProperty name="color" value="#57D2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6897 13531 8507,'9'0'-847,"-2"-1"826,-2-4 1,-1 5-1,-5-1 1,-2 5-1,-1 3 1,1 3-1,2 1 1,1 1-1,0 1 1,1-2 114,3-3 1,-1-3 0,5-5-1,2 0 1,1 0 0,1-1-1,1-2 1,1-2 0,1-2-1,1-3 1,1-2 0,-1-3-1,1-2 1,-1 1 0,1-2-1,0-2 43,-2 1 0,-2-4 1,0 3-1,-1 0 0,1-1 1,-2 0-1,-2 1 1,-2 0-1,-1 2 0,-3 3 1,-2 2-1,-2 1-208,-4 4 0,3 3 1,-7 5-1,0 1 1,-2 3-1,-2 4 1,1 4-1,-1 1 1,2 2-1,2 2 1,1 0-1,-2-1 1,-1 2-1,0 0 1,1 1-1,3-1-40,2 0 1,-3-1-1,3-4 1,3 2 0,0 2-1,2-2 1,0-1 0,0-2-1,2-1 1,2-1 0,4-3-1,3 0 1,1-2 0,1 2-1,-1-1 111,1-1 0,5 5 0,1-3 0</inkml:trace>
  <inkml:trace contextRef="#ctx0" brushRef="#br0" timeOffset="1">7319 13556 8907,'0'-13'0,"2"2"0,0 2 0,1 2-52,-4 1 1,-5 8 0,-5 6-1,1 3 1,2 1 0,0 1-1,0-1 1,-1 1 0,1-1-1,1 0 1,3 1 0,3-1-1,1 1 1,0-1 86,0 0 0,1-1 0,5-1 1,5-3-1,5-2 0,3-2 1,2-1-1,0-2 0,-2 0 1,0-2-1,-1-1 0,0-2 1,-3-2-1,-1-3 0,-3-1 1,-1 0-1,-3 2 55,-2 0 1,-1 1 0,-5-4-1,-3-1 1,-4 1 0,-5 1 0,-2 3-1,-3 4 1,0 2 0,-1 2 0,1 0-1,-1 0 1,1 0-852,0 0 0,1 2 0,5 2 0,1 4 761,3 3 0,-3 1 0,4 1 0</inkml:trace>
  <inkml:trace contextRef="#ctx0" brushRef="#br0" timeOffset="2">7567 13717 8457,'0'-12'124,"0"-2"1,0-1 0,0-2 0,0 2 0,0 1 0,0 2-1,-1-1 1,-3 2 0,-5 3 0,-2 5 0,0 6-219,3 5 1,-3 3 0,4 2 0,-1 1 0,1 1 0,2 1 0,2 1 0,1-1 0,2 1 0,0-2 0,0-1 0,2-2 0,1 1 0,2-2 0,2-2 0,3-2 151,1-1 1,1 2-1,0-4 1,1-1-1,-1-2 1,1-1 0,-1-1-1,0-3 1,0-5-1,-3 0 1,-2-1 0,-1 2 25,-4-2 1,0 3 0,-2 2-1,0 3 1,0 9 0,-2 7 0,0 7-1,-3 2 1,3 3 0,-1 2 0,0 2-1,-1 1-138,1-1 0,-2-1 1,-1-4-1,1-2 1,-2-1-1,0-3 0,-4-1 1,-3-3-1,-4-2 1,-1-5-1,-3-4 1,-2-2-1,0-2 0,-1 0 1,1-3-1,4-4 88,3-5 1,3-4-1,3 3 1,3-2-1,4-3 1,4 0 0,4-2-1,6 1 1,5-2-1,7 1 1,4-1 0,4 0-1,2 1 1,3 0-1,0 1 1,3 1-137,-1 0 0,0 2 0,-1 3 1,-2 1-1,-2 1 0,-3 3 0,-6 4 102,-5 2 0,2 8 0,-1 1 0</inkml:trace>
  <inkml:trace contextRef="#ctx0" brushRef="#br0" timeOffset="3">7443 13643 8485,'0'-13'36,"0"5"1,0 0 0,0-2 0,0 2 0,0 4 0,2 8 0,0 5 0,2 5 0,-1 3 0,-1 3 0,-2 4 0,0-1 0,0-1 0,0-1-64,0 1 0,0 1 1,0 1-1,-2-2 0,-1-3 1,-1 0-1,2-1 1,-1 0-1,0-3 0,-1-1 194,1-1 0,2-12 0,2-5 0,3-7 1,5-6-1,2-2 0,2-2 0,3 2 1,0 0-1,1 1 0,-1-1 0,1 1 1,-1-2-1,1 2 0,-1 1 0,0 1 1,-3 3-43,0 0 1,0 5-1,3 1 1,0 2-1,-1 2 1,-1 1-1,-1 2 1,-1 2-1,0 1 1,-1 2-1,-1 3 1,-2 5-1,1 2 1,-1 0-1,-1 0 1,-2 0-490,-2 2 0,0-1 0,0-3 0,1 1 1,-2 1-1,0 1 0,-2-1 0,-2-1 1,0 0-1,-4 0 0,1 0 0,-1-3 364,3 0 0,2 0 0,1 1 0</inkml:trace>
  <inkml:trace contextRef="#ctx0" brushRef="#br0" timeOffset="4">8101 13903 8481,'4'-17'240,"1"1"0,2-1 0,3 1 0,0-1 1,-1 2-1,-2 1 0,-1 2 0,-5 1 1,-4 4-1,-5 7 0,-3 7-313,-1 4 0,-5 1 1,-1 2-1,0 1 1,-1 2-1,1-2 1,0 0-1,4 0 1,3 2-1,4-2 1,2-1-1,2-2 1,2 1-1,2-1 1,3-1-1,4-1 137,3-2 1,7-5 0,3 1 0,2-3 0,2-1 0,0-1 0,0-3 0,-2-5 0,-2-2 0,-4-1 0,-4 0 0,0-2 0,-2-1 0,-3-2 0,-4 2 0,-2 0 193,-2-2 0,-2 4 1,-1-4-1,-2 3 0,-2 2 1,-1 2-1,1 6 1,3 10-1,1 7 0,0 8 1,-1 4-1,1 5-357,2 7 0,1 2 0,0 6 1,-1 2-1,-2 1 0,-1 2 1,0-2-1,-1-1 0,0-4 1,-2-5-1,-3-6 0,-1-4 0,-2-5 1,-4-2-1,-4-6 0,-2-5-21,-2-6 1,-5-3 0,-3-1 0,-3-1 0,0-3-1,3-6 1,5-4 0,6-4 0,6-1 0,3-3 0,5-1-1,7-4 1,9 0 0,13-2 0,9 0 140,6-1 1,8 3-1,4-2 1,6 3-1,2 1 1,2 1-1,2-1 1,0 1-1,2 5 1,-2 5-1,-5 6 1,-7 3-22,-7 2 0,1 7 0,-11 3 0</inkml:trace>
  <inkml:trace contextRef="#ctx0" brushRef="#br0" timeOffset="5">5012 10914 8411,'-13'0'-76,"1"0"1,0 0 0,1 1-1,1 2 1,3 3 0,1 1 216,4 2 0,2-2 0,4 0 1,4-1-1,3-4 0,2 0 1,-1-4-1,2-2 0,2-4 1,5-3-1,2-2 0,2 0 1,0-4-1,1-4 60,3-2 0,-1-3 0,5-3 0,0-4 1,-1-3-1,-3-3 0,-3-1 0,-3-2 0,-2-1 1,-5 2-1,-3 5 0,-5 6 0,-4 5 0,-2 3-297,-2 1 1,-6 11 0,-2 2-1,-3 5 1,-2 3 0,0 2-1,-4 2 1,-2 4 0,-2 5 0,0 3-1,-1 5 1,0 2 0,0 2-1,3 0 1,1 1 0,1 3-193,0 4 1,4 1 0,-1 1 0,6-2 0,3 0 0,2 0 0,3-1 0,4-2 0,4-2 0,5-2 0,3-3 0,5-1 287,2-1 0,2 0 0,0 3 0</inkml:trace>
  <inkml:trace contextRef="#ctx0" brushRef="#br0" timeOffset="6">5595 10902 8411,'5'-18'108,"-2"4"0,4-3 0,-2 4 0,0 0 0,-1-1 0,0-1 0,-1-1 0,-3 2 0,-4 3 0,-5 4 0,-2 2 0,-1 2 0,-1 3 0,1 4-62,0 4-84,-6 3 1,4 2-1,-3-1 1,4 2-1,0 1 1,1 2 0,1-1-1,2 1 1,4-1-1,1-1 1,0-1-1,1-2 1,2 1 0,2-1-1,3-1 1,4-2-1,3-5 1,2-3 0,1-1-1,1-1 1,1-3-1,-1-5 1,-1-2-1,-1-1 1,-1-1 0,0 1-1,-1 0 1,-1-1 289,-2 1 1,-4-1-1,3 1 1,-1 0 0,-3 2-1,-2 6 1,-1 8-1,0 6 1,0 3-459,0 4 0,0-3 0,1 4 0,2-2 0,3 1 0,-1-2 0,2-1 0,0-2 1,3-1-1,2-3 0,3-2 0,3-2 0,1 0 0,3-2 0,2-5 0,1-5 102,0-4 0,-1-1 0,1-4 0,-1-4 0,-2-2 0,-3-3 0,-1-2 0,-3-2 0,-1-2 0,-3-2 0,-3-2 0,-4-1 0,-2 0 0,-2-1 0,0 1 0,0 1 576,0 3 1,-2 4 0,-1 9-1,-1 3 1,2 6 0,0 8-1,2 10 1,0 8 0,-1 6-1,-2 4 1,-1 4-704,1 3 1,2-4 0,1 4 0,0 0 0,0 0 0,0 2 0,-2 0 0,0 1 0,-2-3-1,1-1 1,1 0 0,2-1 0,0-4 0,0-4 0,0-5 230,0-4 0,0 0 0,0-1 0</inkml:trace>
  <inkml:trace contextRef="#ctx0" brushRef="#br0" timeOffset="7">5893 10840 8411,'-11'-13'32,"1"1"0,3-1 0,1 1 1,4 0-1,0-1 0,4 1 1,3-2-1,8-1 0,6-2 1,6 2-1,5 1 0,6 2 1,5 0-1,3-1-32,3 1 1,3 5 0,2 3-1,2 2 0,5 2 0,-2 0 0</inkml:trace>
  <inkml:trace contextRef="#ctx0" brushRef="#br0" timeOffset="8">3622 12626 19133,'-11'-13'-592,"2"1"1,2-1 0,0 2 0,1 2 0,1 0 0,2 0 0,3-1 671,4 2 1,3 2 0,7 8 0,1 1 0,3 1 0,3-2 0,5 0 0,4-2 0,5 0 0,1 0 0,3 0 0,4-2 0,4 0 0,0-4 0,-2 1 0,-3-2-87,-4 0 1,-6 3-1,-3-3 1,-4 1-1,-4 4 1,-5 0-1,-2 2 1,-3 2-1,-4 2-160,-7 4 1,-6 3 0,-6 1 0</inkml:trace>
  <inkml:trace contextRef="#ctx0" brushRef="#br0" timeOffset="9">3784 12812 19133,'-13'0'-97,"1"4"1,2 0 0,5-3 0,6-3 0,5-5 0,3-2 0,4 1 0,2-2 0,3 1 0,0-1 0,1 2 0,0-2 278,3-1 0,7-1 1,3-1-1</inkml:trace>
  <inkml:trace contextRef="#ctx0" brushRef="#br0" timeOffset="10">4081 12365 18181,'-5'-12'12,"3"-1"1,-2 1-1,3 0 1,2 1 0,3 2-1,5 5 1,3 4 0,3 4-1,3 5 1,0 0 0,1 1-154,1-2 1,-4 0-1,5 6 1,0 1 0,-2 2-1,-3-2 1,-2 0 0,-1 0-1,0 2 1,1-1-1,0 1 1,-3-1 0,0 0-1,-1-1 1,-1 0 0,-2 1 143,-1 0 0,-2-3 0,-4 0 1,-1-2-1,-4 0 0,-4 0 1,-6 3-1,-6-1 0,-4 3 1,-4 0-1,-5 5 0,-5 2 1,-4 3-1,1 3 0,-2 4 1,-1 5-1097,-1 3 1087,3 3 0,0 11 0,6 2 0</inkml:trace>
  <inkml:trace contextRef="#ctx0" brushRef="#br0" timeOffset="11">8857 8768 5929,'-6'-1'357,"1"-3"-259,4 3 1,0-5 0,-2 5 0,-1-3 0,1-5-204,2-2 1,1 6-1,0 5 1,0 7 60,0 4 1,-5-3 0,0-1-1,-1 0 1,1 0 0,1 1-1,0 0 1,0 0 73,1 2 1,1-6 0,4-2 0,1-7 0,2 0 0,1-2 0,0 0 0,0-3 0,1 1 0,-2-1 0,2 3-114,0 2 0,-3-5 1,5 3-1,-1-1 124,-1 0 0,-3 6 0,-8 1 0,-3 5 0,-1 3 0,-1 3 0,0 1 0,-2 0 0,0-2 0,1 0 85,2 0 0,4-2 0,-3 1 0,0 1 0,1-1 0,-1-1-79,0-2 0,6-2 0,1-7 0,7-3 0,3-1 1,-1 0-1,0-2 0,0-3 0,4-2 0,2-1 0,1 1 1,-1 1-1,-1 1 0,-1 1 0,-1-2 48,0-2 1,1 2 0,-2-3 0,-1 5 0,-2 2 0,0 2-1,0 0 1,-1 0 0,-3 2 0,-4 5-194,-2 6 0,-8 5 0,2 2 0,-3 1 0,-2 0 0,1 3 0,-1 0 0,1-1 0,0-1 0,-1 0 0,1 0 0,1-1 1,1-2-1,3 0 0,0-1 0,2 0 7,-1-2 1,1-4 0,3 3 0,2-3 0,6-4 0,4-4 90,2-3 0,6-7 0,1-5 0</inkml:trace>
  <inkml:trace contextRef="#ctx0" brushRef="#br0" timeOffset="12">1873 8533 15217,'-12'0'-84,"-1"0"1,1-2 0,1-2 0,1-3-1,3-1 1,2 0 0,2-2 0,2-1-1,2-1 1,3 1 0,6 1 0,5 2-1,7-2 1,6-1 0,5-1-79,3-1 1,2 5 0,2 1 0,3 0 0,0 2 0,1-1 0,-3 4 0,-1 0 0,-5 2 0,-2 0 0,-4 0 0,-3 2 0,-7 2 0,-4 4 0,-4 4 0,-2 4-518,-5 0 589,-8 6 1,-3-3 0,-6 6-1</inkml:trace>
  <inkml:trace contextRef="#ctx0" brushRef="#br0" timeOffset="13">2072 8731 8637,'-32'13'58,"-2"3"1,5-1-1,2-2 1,5-5 0,6-2-1,2-2 1,3-2 0,4 0-1,7-5 1,8-2 0,8-5-63,4-1 0,5-2 0,5 1 0,6-2 0,6-1 1,0-1-1,1-1 0,-2 1 0,1-1 0,-1 0 1,-1 1-1,-3-1 0,-2 2 4,-2 1 0,-6-3 0,4-3 0</inkml:trace>
  <inkml:trace contextRef="#ctx0" brushRef="#br0" timeOffset="14">2245 8372 8637,'-5'-21'101,"-3"2"0,-2 1 0,0 3 1,3 1-1,2 1 0,2 1 1,3 1-1,6 3 0,5 4 0,5 2 1,4 2-1,2 0 0,1 2-84,2 2 0,4 3 0,1 5 0,0 2 0,1 2 0,-4 5 0,-2 2 0,-4 4 0,-5 1 0,-3 4 1,-5 1-1,-4 2 0,-2 2 0,-5 3 0,-6 0 0,-7 0-500,-6 1 0,-7-1 0,-1 4 0,-2 0 483,-3 0 1,0 2-1,-3 3 1</inkml:trace>
  <inkml:trace contextRef="#ctx0" brushRef="#br0" timeOffset="15">3300 12514 21143,'1'-11'-23,"2"1"1,1 2 0,0 0 0,2-1 0,2 1 0,4 0 0,4 1 0,2 3 0,-1 3 0,3 1 0,0 0 0,7 0 0,3 0 0,3 0 0,0 1 0,2 2-1,2 1 1,4 0 0,3 0 0,0 0 0,-2-1 0,-4-2 77,-1-1 1,2 0 0,0-1 0,-1-2 0,-3-2-1,-4-1 1,-3-1 0,-2 2 0,-2-1 0,-5 2-1,-5 0 1,-7 0 0,-6 1-454,-7 2 1,-9 6 0,-4 2-1,-2 3 1,1-1 0,-2 4 285,-2 1 1,-1-3 0,1 7 0</inkml:trace>
  <inkml:trace contextRef="#ctx0" brushRef="#br0" timeOffset="16">3610 12774 18801,'-12'0'-113,"-1"0"0,1 0 1,1-1-1,2-3 1,7-3-1,4 0 0,7 2 1,2 0 1649,1 1-1618,1 0 1,4 4 0,4 0 0,3 0-1,0 0 1,3-1 0,0-2 0,3-1-1,2 1 1,3 2 0,0 1 0,3-2-1,-1 0 1,0-4 0,-1 1 0,-3-1-1,-4 2 1,-4 0 0,-5 0 0,-3 0 13,-3-2 1,-7-1 0,-2-5 0</inkml:trace>
  <inkml:trace contextRef="#ctx0" brushRef="#br0" timeOffset="17">3908 12353 17543,'0'-21'85,"0"2"0,0 1 0,0 3 1,1 1-1,3 3 0,4 3 1,5 3-1,3 4 0,4 2 1,0 4-1,2 3 0,5 3 1,4 1-1,5 1-80,1-1 0,1 1 0,-1-1 0,-1 2 0,-2 1 0,-2 1 1,-3 0-1,-7-1 0,-7 0 0,-7 1 0,-2 0 0,-3-3 1,-5 1-1,-5 1 0,-7 2-57,-3-2 1,-4-1 0,-4-2-1,0 1 1,-1-1 0,-1 2-1,-4 1 1,1 3 0,0 1-1,1 3 1,0 2 0,1 0 0,3 1-1,3 1 1,0 3 0,0 4-1,1 5-898,5 3 1,2-1-1,2 5 1,-1 4 801,1 3 0,-6-1 0,-1 4 0</inkml:trace>
  <inkml:trace contextRef="#ctx0" brushRef="#br0" timeOffset="18">13348 13605 8446,'-12'0'-314,"1"-1"0,1-2 0,3-2 0,2-2 1,2-3 424,2-1 1,1 6 0,0 5-1,1 7 1,2 4 0,1 1-1,0 0 1,1 1-394,4-1 0,0 1 1,1-1-1,-3 0 282,-2 1 0,5-1 0,-3 1 0</inkml:trace>
  <inkml:trace contextRef="#ctx0" brushRef="#br0" timeOffset="19">13361 13605 8446,'-9'-11'-93,"1"2"0,0 0 0,0 1 0,-1 1 0,1 5 0,0 4 0,-1 8 0,0 4 0,-2 2 0,-2-1 0,2-1 0,2-1-1006,0-1 1099,7 0 0,-9 6 0,4 2 0</inkml:trace>
  <inkml:trace contextRef="#ctx0" brushRef="#br0" timeOffset="20">13398 13543 8442,'0'-12'0,"1"0"0,2-1 0,1 1 0,0-1 0,0 1 0,2 1 0,1 3 0,2 4 0,2 2 0,3 2 0,3 0 0,2 11 0,6 3 0</inkml:trace>
  <inkml:trace contextRef="#ctx0" brushRef="#br1" timeOffset="21">8957 8620 8490,'-9'0'468,"3"-2"-370,0-2 1,0 3 0,4-2 0,-4 6 0,1 6 0,-2 5 0,0 4 0,-3 1 0,-1 5 0,-1 2 0,-1 4 0,1 1 0,0 0 0,-2 0 0,0-1 0,0-4-123,3-4 1,6 0 0,-2-5 0,1-5-1,5-6 1,2-10 0,5-7 0,1-6-1,2-2 94,2-1 0,2-3 0,-1 2 0,1-2 0,-2-2 0,-2 2 0,0-1 0,0 2 1,2-1-1,2 2 0,-1 0 0,-1 3 0,-1-1 0,-3 1 0,0 0 0,-2 3 58,1 1 1,-2 6-1,-6 3 1,0 3-1,-4 8 1,-1 5 0,-3 4-1,-1 3 1,-1 1-1,0 3 1,-1 2-277,1 0 0,4 1 0,-1 0 0,0 0 0,-2 0 0,0-1 0,1 1 0,2-1 0,-1-2 0,3-3 0,1-1 0,4-3 140,1-1 1,0-9 0,1-5-1,2-6 1,3-7 0,1-2-1,2-3 1,2-1 0,2-3 0,-1-2-1,0-1 1,1 1 0,-1-1-1,1 0 1,-2 2 0,-2 1 0,0 1 203,0-1 1,1 0 0,0 1 0,-4 5 0,0 2-1,-2 1-715,2 1 1,-5 11-1,3 5 1,-3 5 0,-1 4-1,0-1 519,0 1 0,0-6 0,6 4 0,1-5 0</inkml:trace>
  <inkml:trace contextRef="#ctx0" brushRef="#br1" timeOffset="22">9006 8620 6485,'-5'-7'-64,"-2"-4"0,-6 4 0</inkml:trace>
  <inkml:trace contextRef="#ctx0" brushRef="#br1" timeOffset="23">8994 8607 6917,'0'-12'137,"0"4"1,0-1-1,0 0 1,1-1-1,2 0 1,1 2-1,-1-2 1,-2 2-463,-1 4 137,0 0 0,0 15 0,-1-3 188,-3 3 0,2 7 0,-3 1 0</inkml:trace>
  <inkml:trace contextRef="#ctx0" brushRef="#br1" timeOffset="24">8907 8694 7612,'-7'-12'158,"0"3"1,5 1 0,-4 0-1,-1 1 1,-3 3 0,-1 2-1,-1 2 1,1 2-3,3 2 0,1-3 0,5 3 0,2-2 0,6-4 0,4 0-151,2-2 0,-4-2 0,1 3 0,0-2 1,2-1-1,2 1 0,-1 1 0,2-2 1,1-1-1,2-1 0,-2 0 0,0-1 1,0 1-1,2 1 0,-2 0-323,-1 0 0,-3 3 0,-2-3 1,-2 3 317,-1 6 0,-8 3 0,-5 8 0</inkml:trace>
  <inkml:trace contextRef="#ctx0" brushRef="#br1" timeOffset="25">9056 8582 5999,'0'7'-58,"0"-1"0,0-6 0</inkml:trace>
  <inkml:trace contextRef="#ctx0" brushRef="#br1" timeOffset="26">9031 8595 6988,'0'8'391,"0"0"-391,0 2 0,0 1 0,0 1 0</inkml:trace>
  <inkml:trace contextRef="#ctx0" brushRef="#br1" timeOffset="27">8957 8719 8404,'0'-8'27,"0"-1"0,-2 0 0,0-2 0,-3-2 0,3 1 0,-1-1 0,0 1 0,-2 1 0,-1 1 0,-1 3 0,0 2 0,-2 2 48,-2 2 1,2 1 0,2 1 0,1 3 0,-1 5 0,-2 2 0,1 1-1,1 0 1,0 2 0,0 1 0,-1 2 0,1-2 0,2-1 0,1-2-1,0 1 1,1-1-100,1 0 0,2 1 0,0-1 0,0 1 0,2-2 0,2-2 0,4-2 0,3-1 0,2-4 0,-1 0 0,0-2 0,1-2 0,-1 0 0,1-4 85,-1-1 0,0 0 0,1-2 0,-1 1 0,1-2 0,-2-1 0,-2-2 0,0 0 0,-1-2 0,-1-2 0,-2 2 0,-1 1 0,1 2 0,-3-1 0,0-1 0,-2-1-93,0-1 1,0 3-1,0 5 1,-2 0 0,-2 1-1,-3 1 1,-1 2-1,0 0 1,-2 1 0,-1 2-1,-1 2 1,-1 2 0,1 3-1,-1 1 1,1 2-1,0 2 1,1 2-1592,2-1 0,0 0 1623,5 1 0,-6-1 0,3 1 0</inkml:trace>
  <inkml:trace contextRef="#ctx0" brushRef="#br1" timeOffset="28">8659 8905 8404,'0'-13'104,"-4"1"0,0 0 0,0 1 0,-1 1 1,1 2-1,2-2 0,0-1 0,2-1-25,0-1 1,2 6-1,2 5 1,4 4-1,3 7 1,1 0-1,2 1 1,1-2-1,2 2 1,-2 1-1,0 1 1,0 1-1,2-1 1,-2-1-1,-1-1-533,-2-2 1,-4 0-1,1 3 1,-1-1-1,0-2 1,-1 2 453,-1 1 0,3 1 0,-2 1 0</inkml:trace>
  <inkml:trace contextRef="#ctx0" brushRef="#br1" timeOffset="29">8684 8880 7414,'-9'-4'45,"4"1"0,4 5 0,6 4 0,5 5 0,2 2 0,1-2-411,-1-3 1,-4 2 0,1-6 0,0-1 365,2-2 0,2 5 0,-1 0 0</inkml:trace>
  <inkml:trace contextRef="#ctx0" brushRef="#br1" timeOffset="30">8696 8830 8392,'-5'-6'-64,"2"-4"1,-4 4 0,1 0 0,4-4 0,0-1-1,2-2 1,0 1 0,2 0 0,2-1 0,4 1 0,3-2-1,2-1 213,-1-2 1,0 1 0,1 3 0,-1 1 0,-1 0 0,-1-1 0,-2 1 0,0-1-1,1 1-140,-1 0 1,-5 10-1,1 6 1,-3 6 0,-1 2-1,0 1 1,0-1-1,2 1 1,0-1 0,2 0-1,1 1 1,-1-1 0,1 1-254,2-1 1,-4 0-1,2 1 244,1-1 0,1 1 0,5-1 0</inkml:trace>
  <inkml:trace contextRef="#ctx0" brushRef="#br1" timeOffset="31">8857 8855 8392,'-4'-8'-494,"-1"1"1,-1 0 493,1 0 0,-5-1 0,3-4 0</inkml:trace>
  <inkml:trace contextRef="#ctx0" brushRef="#br1" timeOffset="32">8200 12328 8452,'-1'-8'236,"-2"-1"1,-1 0 0,1-2-1,2-2 1,1 1 0,1 0 0,3-1-1,3 1 1,1-1 0,0 2 0,1 2-1,-1 0 67,0 0 1,-1 2 0,3 0 0,-2 0 0,2 2 0,1-1-1,0 5 1,-3 3 0,-5 7 0,-6 2 0,-5 1-317,-3 1 1,-2 3-1,1 1 1,0-2-1,-2-1 1,-1-2-1,-2-1 1,2-1-1,1-2 1,2 0-1,-1 0 1,1 1-1,0-1 1,-1-1 133,1-3 1,5-4 0,3-4 0,4-4 0,4-3 0,4-3 0,3-1 0,3-3 0,1 0 0,3-2 0,0 1 0,0-1 0,-2-1 0,1 2 0,-1 1-53,0 2 1,2 3-1,-3 0 1,-3 2-1,-4 4 1,-4 7-1,-5 9 1,-6 4-1,-5 5 1,-5 2 0,-2 2-182,0 1 1,-5 2 0,5 0-1,-2-2 1,2-1 0,0-1 0,1 0-1,0-2 1,3-3 0,2-2-1,4-1 1,3-2 0,3-5 0,7-6 282,6-6 1,5-11-1,10-4 1,0-3 0,1-4-1,2-2 1,2-1 0,0 0-1,1 0 1,-2 1 0,0 1-1,-1 0 1,-1 2 0,-5 3-1,-6 8-217,-2 6 1,-8 6 0,-8 8 0,-7 6 0,-8 3 0,-2 5 0,-2 2-1,0 2 1,1 0 0,-1 0 0,0-2 0,1 2 0,-1 1 0,2-3-132,2-3 0,3 1 0,2-2 0,0-2 0,1-3 0,4-5 1,7-5-1,7-8 0,4-5 0,2-6 0,2 0 0,3-2 1,0 1 279,0-3 1,3 3 0,-3 0 0,0-1 0,0 2-1,-3 0 1,-3 3 0,-2 3 0,-3 2 0,0 3 0,-3 2-1,-1 3 1,-6 5 0,-3 5-251,-3 3 0,-7 3 0,0 1 0,-1 3 1,1 0-1,-1 0 0,2-3 0,1-1 1,2-1-1,1-1 0,1 0 0,3 1 0,2-1 147,2 1 0,13-1 0,4 0 0</inkml:trace>
  <inkml:trace contextRef="#ctx0" brushRef="#br1" timeOffset="33">11066 7491 22318,'0'-8'-1073,"-2"1"0,-1 0 1,-2 1-1,-2 1 0,-1 4 1,0 2 1073,-1 3 1,5 2-1,-3-2 1,0 4 0,2 3-1,-1 1 1,4 1 0,-1-2-1,0-2 1,-1 0 0,1 0-1,2 2 1,1 2 0,0-1-19,0 1 1,1-5 0,2 0 0,2 0-1,1 1 1,1-2 0,0-2 0,1-1 0,0 0-1,1 1 1,0-3 0,2 0 0,2-2-1,0 0 143,4 0 1,-3-4 0,2-2 0,-1-1 0,1-4 0,1-3 0,1-2 0,0 1-1,-1-1 1,-1 1 0,0-1 0,-4 1 0,-4 1 0,-2 1 0,-3 1-176,-2 0 1,-1-1 0,-1 2 0,-2 2 0,-3 2 0,-1 1 0,-4 2 0,-2 0 0,-4 0 0,2 1 0,1 2 0,2 1 0,-1 1 0,1 2 0,1 2-665,3 2 0,-3 1 0,4 6 673,0 3 0,-4-3 0,4 3 0</inkml:trace>
  <inkml:trace contextRef="#ctx0" brushRef="#br1" timeOffset="34">11152 7702 18650,'0'-8'-1219,"0"-1"0,0 0 0,0-2 1,-1-2 1167,-3 1 1,3 6 0,-4 6 0,4 7 0,1 4-1,1 2 1,2-1 0,1 2 0,-1 1 0,0 3 0,0 0-1,1 1 1,-2-1 0,0 1 0,-2 1-16,0 2 1,4-3 0,0 0 0,-1 1 0,-2-3 0,-1 1 0,0-2 0,0-3 0,0 0 0,0-1 0,0 1 66,0-1 0,0-7 0,0-5 0,0-6 0,-1-4 1,-2 0-1,-1 2 0,1-2 0,2-1 11,1-1 1,-2 5 0,0 1 0,-2 1-60,1-3 1,-3 4 0,1 4-1,-2 6 1,-3 6 0,-1 0 0,-1 0-1,-1 2 1,1 1 0,0 3 0,-1 0-1,1 0 1,1-3 0,1-1 0,2-2-390,-2 1 0,5-1 0,1 1 174,2-1 0,13-5 1,3-2-1</inkml:trace>
  <inkml:trace contextRef="#ctx0" brushRef="#br1" timeOffset="35">11202 8049 18382,'8'-11'-80,"-1"1"1,-1 2 0,-2 0 0,1 1 0,4 3 0,2 3 0,0 2 0,-2 3-303,0 4 0,-5-1 0,4 1 1,0 2-1,1 1 0,-1 2 1,1-1-1,1 0 0,0-1 85,-2-2 0,-5 2 1,2-4-1</inkml:trace>
  <inkml:trace contextRef="#ctx0" brushRef="#br1" timeOffset="36">11128 7714 17497,'0'-12'-138,"0"4"0,0-1 0,-2 1 0,-2 1 0,-4 3 0,-3 4 0,-3 4 0,-1 4 0,-2 3 0,2 2 0,3-1 0,2 1 0,2-1-682,-2 0 0,5 1 0,1-1 509,2 1 0,2-1 1,0 0-1</inkml:trace>
  <inkml:trace contextRef="#ctx0" brushRef="#br1" timeOffset="37">11190 7739 14917,'0'-12'-36,"0"3"0,1 3 0,2-1 0,2 0 0,2-3 0,3 0 1,1 2-1,1 4 0,1 3 0,0 1 0,1 1-393,-1 3 0,2-1 0,-7 5 1,3 2 249,2 1 0,4 7 1,3 1-1</inkml:trace>
  <inkml:trace contextRef="#ctx0" brushRef="#br1" timeOffset="38">11103 12464 8510,'-8'0'-1088,"1"2"0,1 2 3310,3 4-222,2-2 0,1-2-2964,0-8 1,1 2 1196,4-2 0,-4 4 0,2 3 0,-6 1-343,-5-1 0,2 0-159,2 1 0,3-2 1,-1 5 875,-2-1 0,1-2-1210,-5-4 1,5-6 1134,-1-2-532,3 3 0,1-1 0,0 6 0</inkml:trace>
  <inkml:trace contextRef="#ctx0" brushRef="#br1" timeOffset="39">11090 12539 14861,'0'-8'-803,"-1"1"1,-3 1-1,-4 3 1,-2 1 1368,2-3 0,-2 3 1,6-7-1,3 1-765,3 1 706,0 2 1,3 3 0,-5-2-904,0-4 1,0 1-1806,0-1 2136,0 5 0,0-1-76,0 8 0,0 3 1,0 5-1</inkml:trace>
  <inkml:trace contextRef="#ctx0" brushRef="#br1" timeOffset="40">11090 12489 15006,'-8'-7'-154,"1"2"1,0-1 0,2-2-1,-2-2 1,1 1 0,1 0 0,2 0-1,2-2 1,1-2 302,0 1 0,1 5 1,3 2-1,5 0 0,2 1 1,1 2-1,0-1 1,1 0-1,-1-1 0,1 1 1,-1 2-92,0 1 0,-6 0 1,-6 0-1,-7 0 1,-4 0-1,-1 0 1,-1 0-1,1 0 1,-1 0 398,1 0 0,5-2-617,3-2 1,8 3 0,3-5 0</inkml:trace>
  <inkml:trace contextRef="#ctx0" brushRef="#br1" timeOffset="41">11227 8000 13199,'5'-7'-367,"-3"0"0,3 4 0,-1-3 1,1 0-1,-1-3 0,0 1 1,0 0-1,0-2 0,0-1 1,0-1 380,-1-1 1,-3 2-1,-3 2 1,-2 2-1,-2 1 1,-3 3-1,-1 3 0,-1 5 0,5-3 0,1 5 0,1 0 0,-2 0 1,-1 3-1,0 1 0,-2 1 0,-1 1 0,-2-1 1,0 2-1,-3 1 0,-1 3 0,-1 0 0,-2 1-29,1 0 0,-2 2 0,-3 4 1,0-2-1,2-1 0,3-3 1,1-1-1,1-1 0,1-1 1,-1 1-1,3-2 0,3-2 1,3-4-374,-1-1 1,4-5 0,5 1-1461,7-2 1825,4-2 0,2 0 1,-1 0-1</inkml:trace>
  <inkml:trace contextRef="#ctx0" brushRef="#br1" timeOffset="42">10892 8210 8552,'0'-12'-24,"-1"0"1,-2-1-1,-1 1 1,1-1-1,2 1 1,1 0-1,0-1 1,-2 2-1,-1 1 1,-1 2 44,1-1 0,1 4 0,-1 5 1,-1 7-1,1 4 0,0 2 0,1-1 1,-4 1-1,1 0 0,-1 2 1,2 2-1,0-2-47,0-1 1,-5 2 0,4 1-1,-1-2 1,1-1 0,1-2 0,0 1-1,-1-1 1,1 1 0,0-1-1,0 0 35,1 1 1,6-5-1,3-1 1,0-2-1,4-2 1,1-1-1,1-2 1,1 0-1,-1 0 1,2-2-1,1-1 1,3-1-1,0 0 1,1 0 0,-1 0-1,2 1-1847,-1 2 1838,-4-5 0,8 5 0,-3-5 0</inkml:trace>
  <inkml:trace contextRef="#ctx0" brushRef="#br1" timeOffset="43">11078 12464 6252,'0'-8'573,"1"1"0,2 0-3,1 0 1,-1 5-290,-7-2 0,1 2 1,-5 2-1,-2 0-185,-1 0 1,-1 0 0,-1 0 0,1 0 0,0 0 0,-1 0-1,1 0 1,-1 0-30,1 0 1,4-4-1,-1 0 1,0 1-1,-2 2 1,-2 1-1,1-2 1,0 0-1,-1-3 1,1 3-1,-1-1 1,1 0 8,-1-1 0,1-1 0,0 2 0,-1-1 0,1 0 0,-1-1 1,2 0-1,2-1-430,1 1 0,5-1 1,0 4-1,4-4 1,5 1-1,1-1 1,2 3 353,2 2 0,-4 6 0,-1 2 0</inkml:trace>
  <inkml:trace contextRef="#ctx0" brushRef="#br1" timeOffset="44">10780 12266 8529,'0'-12'142,"0"-1"0,0 1 1,-1 1-141,-3 2 0,1 9 1,-4 9-1,0 2 1,0 1-1,-1 1 1,0-1-1,0 0 1,-1 1-1,1-2 1,0-2-1,-1 0 1,1 0 0,0 2 1,5 2 0,-1-1 0,3 1 0,1-1 0,1 0 0,3 1-1,6-1 1,4 2 0,3 1 0,1 3-4,0 1 0,10 2 0,-2 4 0</inkml:trace>
  <inkml:trace contextRef="#ctx0" brushRef="#br1" timeOffset="45">11115 12514 8552,'0'-8'-286,"0"-1"1,0 0 0,0-2 274,0-2 1,-5 6-1,-4 3 1,0 4 0,-1 3-1,2 1 1,-2-1-1,-1-2 1,-1 1 0,-1 0-1,1 3 1,0-3-1,-1 0 48,1-2 0,1-2 1,1 0-1,2-3 0,0 1 1,-1 0-38,1 0 0,5-6 0,-2 4 0</inkml:trace>
  <inkml:trace contextRef="#ctx0" brushRef="#br1" timeOffset="46">10768 12464 8552,'-8'-4'117,"1"-1"0,1-2 0,3-3 0,2-1 338,1-1-784,0 5 1,0 0-1,0 3 329,0-4 0,0 2 0,0 1 0</inkml:trace>
  <inkml:trace contextRef="#ctx0" brushRef="#br1" timeOffset="47">10656 12117 11595,'0'-12'-96,"2"1"1,0 1 0,2 2 0,-1-2 0,-1-1 0,-1 0 0,2 1 0,1 2 0,-3-2 0,-3 1 0,-7 1 119,-2 3 0,-1 5 0,-1 5 0,1 1 0,1 3 0,1-1 0,2 2 0,0 1 0,0 0 0,1-2 0,1 0 0,2 0 0,0 2 0,0 2-24,1-1 1,2 0 0,2 0 0,3-4 0,4-4 0,3-3 0,3-1 0,1 0 0,3 0 0,2-1 0,0-3 0,1-4 0,-2-4 149,-1 0 0,0 0 1,-3-2-1,2-1 0,-3-2 1,-3 2-1,-3 1 0,0 2 1,-1-1-1,-3 1 1,-3 0-1,-2 1 0,-3 2-529,-4 5 0,-3 3 1,-2 1-1,1 1 1,1 3-1,1 5 1,2 2 350,-2 1 1,-1 6-1,-1 1 1</inkml:trace>
  <inkml:trace contextRef="#ctx0" brushRef="#br1" timeOffset="48">10656 12154 11305,'7'-12'55,"-1"-1"0,-6 1 1,0 0-1,1 1 1,2 4-1,1 7 1,-1 7-1,-1 4 1,1 2-1,1 3 1,-1 2-1,-2 1 1,-1 3-192,0 1 0,0 2 0,0 0 0,0 0 0,0-2 1,0-1-1,0-3 0,0 1 0,0-2 0,0 0 0,0-3 1,0-1-1,-1-2 0,-2 0-189,-1 1 1,-1-6-1,2-5 1,-1-4 0,0-7-1,-1-2 441,1-1 1,0 0 0,4-1 0,0 1 0,-1 1 0,-3 2 0,-5 5 0,-2 4-180,-1 4 1,0 3 0,-1 6 0,1 1 0,-2 1 0,-1 3 0,-2 0 0,2 1 0,0-1 0,0 0 0,0-3 0,2-1 0,5-2 29,2 0 0,2 6 0,4 2 0</inkml:trace>
  <inkml:trace contextRef="#ctx0" brushRef="#br1" timeOffset="49">10681 12539 8573,'12'-8'27,"1"-1"0,-1 1 1,1 0-1,-1 1 1,0 1-1,1 4 1,-1 0-1,1 2 1,-1 2-1,0 2 1,0 5-1,-3 5 0,-2 3 1,-1-2-1,-2 0 1,0 0-28,0 2 0,6 5 0,-3-3 0</inkml:trace>
  <inkml:trace contextRef="#ctx0" brushRef="#br1" timeOffset="50">10693 12216 8573,'0'-12'88,"0"0"1,-1 0-1,-2 3 1,-1 1-1,0-1 1,0 1-1,-2 1 1,-1 2-1,-2 3 1,-2 5-1,-2 5 1,1 3 0,0 2-1,1-1 1,1 1-789,2-1 0,4 4 1,-3 1-1,1-2 700,3-1 0,2 4 0,1 1 0</inkml:trace>
  <inkml:trace contextRef="#ctx0" brushRef="#br1" timeOffset="51">10706 12216 8573,'1'-11'46,"2"2"0,1 0 0,0 1 0,2 0 0,2 1 0,3 1 1,1 4-1,1 0 0,-1 4 0,2 2 0,1 4 0,2 3-46,-2 2 0,4 4 0,1 3 0</inkml:trace>
  <inkml:trace contextRef="#ctx0" brushRef="#br1" timeOffset="52">11066 12502 8464,'8'-7'81,"-1"1"1,0 2 0,0-1-1,2-1 1,1-1 0,-1 2-1,0-1 1,0 3 0,1 3 43,-2 4 0,-4-2 0,-8 2 0,-4-3 1,-3-1-1,-1 0-99,-1 0 1,5-4 0,0 0 0,-1 0 0,4 0 0,5 0 0,7 1-76,4 2 0,-3 1 0,0 0 49,2 0 0,-4 0 0,-1 0 0</inkml:trace>
  <inkml:trace contextRef="#ctx0" brushRef="#br1" timeOffset="53">10656 12588 9904,'8'0'-80,"-1"-1"1,-1-3 0,-3-4 0,-1-2-1,1 0-345,1 2 0,2 5 1458,-2-1-843,-8 3 1,8-1-821,-8-2 443,2 3 1,2-3 885,0 8 1,2-3-701,2 3 0,-3-1 4,3 1 1,-2-1 0,-4 4-1,0 0 1,-4 0 0,-1 2-1,-2 4 1,-2 3 0,-2 5-1,-1 4 1,-2 4 0,-5 2-1,-2 2 1,-2-1 0,2 0 22,2 0 0,-1-5 0,5 1 0,2-6 0,3-6 0,3-5 1,5-7-1,4-6 0,3-5 0,3 0 183,0 1 0,-1-3 1,1 0-1,1 0 1,-1-1-1,1 3-474,0 2 1,-5 2-1,4 6 1,-2 2 0,0 2 351,-1 3 0,-3-1 0,-4 0 0,-3-4 0,-1-1 1,-1 1-1,0-4 0,-1-4 43,2-5 0,2 1 0,6-1 0,2-1 0,2 3 0,3 3-431,0 6 0,-2 3 1,-6 5-1,-3-1 0,-5-3 1,0-3 614,0-5 1,4-1-1,5-6 1,1 0-1724,3 1 1521,-2 1 0,3 8-109,-5 2 1,-5-3-1,-3 3 1,-3-2 0,-2-2-1,2-2 1,1 0 132,2-2 0,0-5 1,-5 4-1,1-2 0,0-4 1,-1-3-1,1-4 0,-1-1 1,1-3-1,0-2 0,1 0 1,1-1-1,2-1 0,-1-2 1,3-1-1,0 2 58,1 0 0,3 7 1,-3 0-1,0 3 0,1 1 1,2 3-1,0 0 0,2 1 1,0 2-452,0 6 0,2 0 1,0 9-1,4 1 0,-1 2 1,2 2-1,-1-1 0,1-2 1,-2 0-1,1 0 0,-2 3 1,0 1 333,0 1 0,0-4 1,-5-1-1,-3-1 0,-5-3 1,-2-2-1,0-2-50,3-4 1,3-1 0,5-7 0,0 1 0,1 1 0,3 1 0,4 3-232,3 2 1,-4 2 0,-3 7-1,-4 3 1,-4 0 0,-4-3 709,-3-3 0,4-2-650,3-3 0,3 1 1,1-5 261,0-2 1,-2 5 0,-1-1-1,-1 1-173,2-4 0,-5 4 1,-2 2-1,-2 4 1,-1 5-1,0 1 1,-1 4-1,-1 3 1,-2 4-1,-5 2 1,-4 5-21,-4 3 1,-2 10 0,-6-1 0,-1 1 0,1-3 0,0-1 0,1-1-1,4-3 1,6-5 0,7-7 0,4-6 0,6-5 0,5-7 0,7-7 213,3-4 0,6-3 0,4-1 0,1-1 1,0 0-1,-1 3 0,-1 0 0,-1 1 1,-3-1-1,-1 2 0,-2 3 0,0 3-288,-1-1 0,-3 10 1,-6 0-1,-4 7 0,-1 5 1,-3 0-1,-1-1 0,-1-1 1,1-2-1,1-1 0,3-1 1,1-3-1,0 0 0,-1-2 428,0 1 1,5-3 0,-3-7-1,4-5 1,1-2 0,0-1-1,1 1 1,2 1 0,1 2-1,0 0-601,2 1 1,-5 0 0,5 4-1,-2 0 1,0 5 0,-1 5 2027,-2 4-2895,-1-4 1,2-2 936,2-5 164,-3 0 0,3 0 1,-8 0 97,-4 0 0,-3 0 0,-2 0 0,1 0 0,0 0 0,-1 0 1,1-1 58,-1-3 0,1 1 0,0-6 1,-1 1-1,1 0 0,-1 0 1,0-2-1,-3-2 0,0-4 1,1 0-1,1-1 0,2 1 1,-1-2-1,1 0 0,1-1 1,2 1-35,5 0 0,3-4 0,1 3 0,0-2 0,1 2 0,3-1 0,5 2 1,2-1-1,1 1 0,1 2 0,-1 3 0,0 5 0,1 2 0,-2 2 0,-2 0-264,0 0 1,-5 1 0,3 7-1,-2 5 1,-2 2 0,-2 1 0,-2-1-1,-3-3 1,-4-3 504,-3-4 0,-2-1 1,1 0-1,1-1 0,2-4 1,4-1-1,1-3 0,0 1-793,1-2 1,3 5 0,3 2 768,1 6 1,1-2-1,-2 5 22,1-1 85,0-3 0,-2 3-375,2-5 1,-4-4 0,0 0 0,-7 1-1,-4 3 1,-1 3-59,-1 1 1,-3 6 0,-2-2 0,-2 3 0,-3 1 0,-3 2 0,-5 1 0,0 3 0,-4 2 0,-1 2 0,-1 0 0,0 0-1,1-3 1,3 0 0,4-1 0,3 0 85,1-3 1,6-2-1,2-4 1,6-2-1,7-1 447,8-4 139,0 0 0,1-2 0,-8-2-2435,-1-2 1,1-1 1844,7-3 0,-3 8 0,5 6 1</inkml:trace>
  <inkml:trace contextRef="#ctx0" brushRef="#br1" timeOffset="54">10966 8161 9383,'-8'0'-69,"0"0"0,0 1 1,-1 2-1,1 2 0,0 2 1,-1 3-1,1 1 0,-1 1 1,-4 2-1,-2 3 0,-3 3 1,-1 5-1,-2 3 0,0 1 1,2 0-1,0 0 0,1-1 1,0 0 384,3-2 1,2-7 0,5-5 0,4-8 0,3-10 0,2-5-443,3 1 0,-2-3 1,3 4-1,1 0 99,2 3 0,-1 3 0,0-1 0,-1 0 0,0-4 77,0-1 1,-2 3 0,-6-3 0,-2 2 0,-4 2 0,-3 2 0,-2 1 0,1 0-107,0 0 1,-1 0 0,-1 0 0,-2 1 0,-5 3-1,-2 3 1,-2 3 0,-1 1 0,-2 2 0,-2 1-1,0 1 1,-2 1 0,2 0 0,-2 1 0,2-2-1,-1-1 107,4-3 1,5-6-1,2 2 1,2-2-1,3-2 1,1-3-1,3-4 1,3-4-1,5-2 1,6 1-105,5 0 1,3 7-1,2-4 1,-1 2 0,1 0-1,-1 1 1,0 2 0,1 1-1,-1 0-18,1 0 0,-6 1 0,-5 2 0,-4 1 0,-7 0 0,-2 0 0,-1 0 0,-1-1 145,1-2 0,0 1 0,-2 1 0,-3 1 0,-3-2 0,-4 1 0,-1 0 1,1 1-1,-1-1 0,0 0 0,0-1 0,2 2 0,1-1 0,2-1 0,2-2-100,3 0 0,8 0 0,7 0 0,7 0 0,4 0 0,2 0 0,-1 0 1,1 0-770,-1 0 0,0 0 0,1 0 929,-1 0 1,-6 0 0,-6 0-1,-7 0 1,-4 0 0,-2 0-36,1 0 1,0 0-1,-2 0 1,-1 0 0,-3 0-1,0 0 1,-2 0 0,1 0-1,-3 1 1,-1 2 0,-2 1-1,0-1 1,0-2 0,0-1-1,2 0 1,1 0-22,1 0 1,6 0 0,-1 0 0,2 0-1,1 0 1,1 0 0,2 0-363,6 0 0,10 0 0,9 1 0,-3 2 0,-2 1 1,-2 0 319,-1 2 1,-3-5 0,-8 3 0,-4-2 0,-3-2 0,-2 0-1,1 0 1,0 0 0,-2 1 48,-3 3 0,2-2 0,-4 2 0,-1-3 1,3-1-1,-3 0 0,2 0 0,0 0 1,3 0-1,3-1 0,2-2 0,3-2 0,3-1-219,6 1 1,-1-4-1,7 5 1,2 1-1,1 1 1,1-1-42,1-1 1,-8 4-1,-3 5 1,-7 1-1,-1-1 183,-4-2 0,-1-2 0,-2-1 0,1 0 0,1 2 0,1 1 1,2 1-1,-2-2 19,-1 0 1,3-2 0,0 0 0,-2-2 0,-1 0 0,-1-2 0,-1 1-789,1 1 765,5 2 0,-4 0 1,4 0-1</inkml:trace>
  <inkml:trace contextRef="#ctx0" brushRef="#br1" timeOffset="55">9068 12725 8333,'-12'0'79,"0"-2"0,-1 0 1,1-2-1,-1 1 1,2 0-1,2 0 0,2-2 17,1-2 0,1 4 155,1-1 1,1 3 0,-4-1 0,0-1 0,0-1 0,-3 0-143,-1-1 0,3 3 0,1-3 0,0 1 0,2-2 0,-2 1 0,1-2-91,1 0 0,-1-3 0,4-5 0,-4-3 0,-1-1 0,-2-5 0,-2-2 1,-2-4-1,-1 0 0,-1-1 0,-3 2 0,0 2 0,-1 2 0,1 6 1,0 4-1,3 4-64,1 2 0,2 0 1,1 6-1,3 4 1,5 6-1,6 4 1,5 0-1,2-1 1,-1-3-1,-1-2 1,1-1-705,-2 2 1,4-5-1231,-3 3 1980,-3-2 0,1-2 0,-6 0 0</inkml:trace>
  <inkml:trace contextRef="#ctx0" brushRef="#br1" timeOffset="56">6736 14498 13206,'-8'-1'79,"0"-2"0,-1-2 0,1-1 0,1-1 0,0 2 0,2-2 1833,-1 0 1,1 4 0,3-1-1732,2 3 1,3 1-1,9 0 1,2 0-1,3 0 1,3 1-1,4 2 1,2 2-1,3 1 1,4 1-1,4 0 1,6 2-1,7 2 1,6 2-1,6 1 1,4 1-155,-31-7 0,1 0 0,2 1 0,1 0 0,1-1 0,0-1 0,0 2 0,0 0 0,0 0 0,0 0 0,-2 0 0,0 0 1,-3-1-1,0 1 0,27 7 0,-7 1 0,-4-1 0,-1 1 0,-2-1 0,-4-1 0,-7-1 0,-6-1 0,-7-1 178,-3 0 1,1-1-1,-8-2 1,-7-5 0,-10-3-1,-7-2 1,-2-2-1,0-1-1805,-1 1 0,1 2 0,-1 2 0,1 5 0,-1 5 1567,1 4 0,-6 12 0,-1 0 0</inkml:trace>
  <inkml:trace contextRef="#ctx0" brushRef="#br1" timeOffset="57">4627 11137 15421,'0'-8'184,"-1"0"0,-2-2 0,-1-1 0,3 0 1,5 3-1,7 4 0,5 2 0,4 4 0,3 2 1,5 3-1,5 1 78,2 0 0,4-1 0,2 3 1,5-2-1,2 2 0,3 1 0,0 1 1,0-1-1,-4-1 0,-3-2 0,-4 2 1,-3-1-1,-5 1 0,-7-3-216,-7-2 0,-11 0 0,-7-5 0,-9 0 0,-4 0 0,-5 0 0,0 0 1,-2 0-1,3 0 0,-1 0 0,2 0 0,3 0 0,0 0 0,1 0-1250,-1 0 1,7 1 0,1 3 939,4 4 0,7 3 0,0 2 0</inkml:trace>
  <inkml:trace contextRef="#ctx0" brushRef="#br1" timeOffset="58">8932 14709 8503,'-7'-12'244,"1"4"1,5-1 0,-2 0 0,-2-1 0,-1 0 0,-1 2 0,1-2 0,-4 1 0,-1 0 0,-2 4 0,1 1-1,0 1 1,-1 4 0,1 6 0,-1 4-66,1 2 0,0 5 1,1 2-1,1 4 0,3 2 1,2 2-1,2 2 0,1 0 1,2 2-1,0-2 0,0 0 1,2-1-1,2 0 0,6-1 1,5-3-1,5-5-231,4-2 0,1-3 1,-1-5-1,1-3 0,0-1 1,0-4-1,0-2 1,-1-4-1,1-4 0,-1-5 1,-2-3-1,-3-5 0,-1-2 1,-3-2-1,-1 0 1,-3 0 290,-3 1 0,2-1 1,-6-1-1,-1-2 1,-2-1-1,-1 0 0,-1 0 1,-3 0-1,-5 2 1,-3 1-1,-3 1 1,-3 1-1,-1 4 0,-5 3 1,-2 3-1,-3 2-330,1 0 0,-2 5 1,1 3-1,0 4 0,0 4 1,0 4-1,2 4 1,1 3-1,2 3 0,3 2 1,5 0-1,4 1 1,3-2-1,5-1 0,3-1 1,2-1-38,3 1 1,7-1 0,7-5 0,0-1 0,1-3-1,1-2 1,2-2 0,1-1 0,2-2 0,0-2-1,0-1 1,-1-2 0,0-2 0,-2-1 0,-3 0-1,1-1-432,-1 0 0,-4-1 0,3 0 0,-2 3 1,1 2 559,-2 2 0,-1 13 0,-2 4 0</inkml:trace>
  <inkml:trace contextRef="#ctx0" brushRef="#br1" timeOffset="59">9341 14982 8503,'0'-8'482,"0"-1"1,2 1 0,0 3 0,4 5 0,-1 8 0,1 6 0,-3 4 0,-2 0 0,-1 1 0,0 0 0,0 3-726,0 2 1,0 2 242,0 3 0,-5-3 0,-2 4 0</inkml:trace>
  <inkml:trace contextRef="#ctx0" brushRef="#br1" timeOffset="60">4057 10666 18448,'0'-12'-4628,"-5"3"4706,1 1 0,-1 5 0,2 1 1,-2 3-1,-1 4 0,-1 2 0,0 4 1,-1 3-1,0 4 0,-1 1 0,1 2 1,0 0-1,0 1 0,-2 3 0,0 2 1,1 1-1,2-2 0,1 0 0,2 2-58,-1 1 0,3-1 1,-2-4-1,4-3 1,4-5-1,4-2 1,4-2-1,1-1 1,2-2-1,3-5 1,2-4-1,3-4 1,3-5-1,3-2 1,-1-2-1,-1-3 202,2 0 0,-2-6 0,1 1 0,-1-2 1,-4-2-1,-1 0 0,-3 0 0,-1-1 0,-2-1 1,-4-2-1,-4 1 0,-4 2 0,-2 0 1,-2-2-1,-2-1 0,-3 2-89,-8 0 1,0 4-1,-8 1 1,-1 3-1,-2 1 1,1 4-1,1 3 1,1 4-1,-1 2 1,-1 3-1,-2 5 1,0 5 0,0 5-1,1 3 1,0 5-1,2 2-471,1 2 0,6 0 0,-1 0 0,3 1 0,5 1 0,3 2 0,0-1 0,1-3 0,3-3 1,4-3-1,6-1 0,5-3 0,4-1 0,0-3 0,1-3 0,0-2-450,4-1 0,0-3 1,2 2-1,0-3 0,-1-1 644,1 0 1,0 6-1,0 0 1</inkml:trace>
  <inkml:trace contextRef="#ctx0" brushRef="#br1" timeOffset="61">4342 11001 11992,'0'-8'368,"0"-1"0,1 1 0,2 0 0,3 1 0,0 0 0,4 2 0,1-1 110,2 3-481,-1 2 1,0 1 0,-1 1 0,-1 3 0,-2 5 0,1 2 0,-3 1-1,-1 2 1,-4 1 0,-1 3 0,0 0 0,-1 1 0,-2 0 0,-3 2 0,1-2-1,-1-1 1,2-1 0,0-1 0,1 0 0,5-4 0,5-4 0,4-4 0,1-2-1,2-2 1,1-2 0,3 0 0,1-3 0,2 3-21,-2 0 0,5 2 0,-5 0 0</inkml:trace>
  <inkml:trace contextRef="#ctx0" brushRef="#br1" timeOffset="62">22193 5246 8510,'-5'-7'-77,"3"0"1,-2 3 0,3-4 179,1-3 1,0 5-1,1 6 1,2 7 0,1 4-1,-1 2 1,-2-1 0,-1 1-56,0-1 0,0 0 0,0 2 0,0 1 0,0 3 0,0 0 1,-1 1-1,-2 1 0,-2 2 0,-1 1 0,-1 2 0,2 0 0,-2 0 1,0-1-1,-1 1 0,-1 0 0,1 0-47,-2 0 1,4-2 0,-1-1 0,1-3-1,2 1 1,0-2 0,0 1 0,0-1 0,-1 0-1,1-3 1,2-1 0,-1-2 0,0 1 0,-1-1-1,0 0-103,-2 1 1,3-5 0,-5 0 321,-1 2 1,4-5 0,5 0-193,7-4 1,4-5 0,2 0 0,-1 1 0,2 2 0,1-1 0,2-1 0,-1-1 0,1 1 0,1 1-1,1-1 1,3-1 0,3 1 0,2 2-57,2 1 0,0-4 0,-4-1 0,0 3 0,0 0 1,0 2-1,-1 0 0,0-1 0,-2-2 0,-3-1 1,-1 1-1,-3 2 199,-1 1 1,-9 0-793,-5 0 621,-5 0 0,-2 5 0,2 2 0</inkml:trace>
  <inkml:trace contextRef="#ctx0" brushRef="#br1" timeOffset="63">8622 15590 9655,'8'0'57,"0"0"0,2 0 0,2 0 0,5 0 0,5 0 0,8-2 1,12 0-1,11-4 0,11-1 0,-29 3 0,1 0 0,2 0 1,0 0-1,1 0 0,-1-1 0,0 1 0,-1 0-56,-1 1 0,0-1 0,21-7 1,-3 4-1,-11 0 0,-10 2 1,-7 1-1,-5 0 0,-6 1 0,-8 2 1,-10 2-1,-6 2 0,-5 2-1,-3 2 0,-2 7 0,-6 5 0</inkml:trace>
  <inkml:trace contextRef="#ctx0" brushRef="#br1" timeOffset="64">5334 11212 7861,'0'-13'144,"0"1"0,2 0 0,2 0 0,5 3 0,5 2 0,4 0 0,1 2 0,5-1 0,2 3 0,4 2 0,2 1 0,3 0 0,0 0 0,3 0-311,-1 0 0,0 1 0,0 2 0,-1 3 0,-3-1 0,-4 2 0,-4 0 167,-4 2 0,2 3 0,-4 0 0</inkml:trace>
  <inkml:trace contextRef="#ctx0" brushRef="#br1" timeOffset="65">23223 5097 8498,'0'-12'-50,"0"4"0,0-1 0,0 0 0,0-2 0,0-2 0,-2 2 0,-2 3 0,-4 4 0,-2 4 0,1 4 0,1 4 0,-2 3 166,-1 2 0,-2 5 0,1 2 1,0 4-1,-1 2 0,-1 2 1,-1 3-1,-3 4 0,-1 3 1,-3 2-1,0 4 0,0 5 1,1 3-1,-1 0 0,0-2 1,1-3-137,5-2 1,8-6-1,2-1 1,2-5 0,0-2-1,2-5 1,5-3 0,4-3-1,3-2 1,-1-3-1,2-3 1,-1-2 0,1-3-1,2 0 1,2-2 0,1 1-649,-1-4 1,-1 0-1,-1-4 1,0 0 667,4-3 0,-3-4 0,4 2 0</inkml:trace>
  <inkml:trace contextRef="#ctx0" brushRef="#br1" timeOffset="66">23322 5383 8498,'0'-25'55,"0"6"0,0 1 1,0 1-1,0-1 1,0 0-1,0 3 1,0 8-1,-1 10-34,-3 7 0,2 8 1,-3 1-1,1 1 1,-1 3-1,3 1 1,-1 4-1,0-1 1,-1 0-1,1-3 1,2 1-1,1 0 1,0-2-1,1 0 1,2-4-1,3-1 1,0-3 41,4-1 0,5-6 0,3-1 0,1-2 0,2-3 0,0-5 0,-1-5 1,3-5-1,0-3 0,2-5 0,-2-2 0,-2-2 0,-5-1 0,0-2 0,-3-2 1,1-1 1,-3 1 1,-5 0-1,1 2 1,-2-2-1,-2 0 1,-2-1-1,-1 4 1,-1 1-1,-3 1 1,-5 0-1,-2 2 1,-1 3-1,-2 6 1,-1 6-1,-3 3 1,-3 2-106,-5 2 1,1 1-1,-3 1 1,0 4 0,0 6-1,-2 5 1,0 0-1,-1 2 1,5 1 0,4 2-1,6 0 1,2-1-1,3 1 1,3-2 0,3-1-79,4-3 1,2-1-1,4 0 1,4 0-1,5 0 1,5-5-1,3-1 1,6-2-1,2-1 1,3-2-1,-1 0 1,-2 0-1,-1 1 1,0-1-1,-1-2 1,-3-1 117,-5 0 0,4 6 0,-5 0 0</inkml:trace>
  <inkml:trace contextRef="#ctx0" brushRef="#br1" timeOffset="67">23756 5432 8498,'9'0'68,"-1"0"0,1 2 1,1 2-1,-2 4 1,-3 4-1,-4 4 1,-2 1-1,-2 1 0,-1 2-187,1-1 1,-3 3 0,1 6-1,-1 1 1,-1-2 0,2-2-1,-1-3 1,2-1 0,0-1 0,0 0-1,1-4 1,2-2 118,1-2 0,5 1 0,2-1 0</inkml:trace>
  <inkml:trace contextRef="#ctx0" brushRef="#br1" timeOffset="68">24141 5643 8449,'1'-7'82,"2"4"1,1 6 0,-1 7 0,-2 4 0,-1 2-1,-1 1 1,-3-1 0,-3 1 0,-1-1 0,1 1-451,1-1 1,-3 1 0,2-3-1,0 1 1,1 1 367,1 0 0,3 3 0,-3 0 0</inkml:trace>
  <inkml:trace contextRef="#ctx0" brushRef="#br1" timeOffset="69">24525 5271 8449,'0'-12'38,"0"-5"0,-1 1 0,-2 0 0,-1 5 0,1 7 1,2 8-1,0 7 0,-2 6 0,-1 4 0,1 2 0,0 3 1,0 2-64,-1 1 1,-4 4 0,4-3 0,1 0 0,2 1 0,1-2 0,0 0 0,0 0 0,0-3 0,0-4 0,1-6 0,5-2-1,5-3 1,4-3 0,1-4 0,2-2 141,3-2 1,1-6 0,0-3 0,-1-5 0,-1-4 0,0-1 0,-4-3 0,-2-2-1,-1-2 1,-1-1 0,-1-2 0,-3 0 0,-4 0 0,-2-2 0,-2 1 0,0-2 1,0 1 1,-2-1-1,-2-2 1,-5 2-1,-5 2 1,-4 2-1,0 3 1,-1 4-1,-1 6 1,-3 4-1,-3 4 1,-3 2 0,0 4-1,0 5 1,-1 8-1,-1 7-263,1 5 0,2 1 1,8-1-1,3 1 0,5 0 1,3 0-1,5-2 0,4-2 1,6-3-1,5-3 0,5-1 1,4-3-1,2-2 0,3-2 1,2-3-1,3-2 127,2-2 0,-3-6 1,3-2-1,-2-3 0,-2-1 1,-2-1-1,-1 1 1,-2-1-1,-2 1 0,-3 1 1,-3 1-1,-1 2 0,-3 0 1,-2 0-2852,-2-1 2868,-1 6 0,-1 9 0,2 8 0</inkml:trace>
  <inkml:trace contextRef="#ctx0" brushRef="#br1" timeOffset="70">24947 5569 8401,'-7'-6'180,"2"3"1,5-5 0,0-2-1,0-1 1,0-1 0,0 0 0,1 1-1,3 2 1,5 4 0,2 1 1342,1 0-1616,0-1 1,-3 5-1,-2 2 1,-1 2 0,1 4-1,3 3 1,1 2-1,0-1 1,-1-1 0,-3-1-1,0-2 1,-1 2-1,4-1 1,1 1 0,1-3-1,1-2 1,-1-2-1,1-2 1,-1-1 0,1 0-1,-1 0 1,-1-1 92,-3-3 0,3-3 0,-4-5 0</inkml:trace>
  <inkml:trace contextRef="#ctx0" brushRef="#br1" timeOffset="71">25084 5023 8379,'-9'-17'140,"3"-1"1,0-1 0,3-1 0,2 0 0,2 2 0,3 2 0,5-1 0,3 2 0,5 1 0,2 2 0,2 1 0,-1 1 0,4 3 0,2 2 0,4 3 64,2 5 0,-3 5 1,3 9-1,-2 5 0,-3 6 1,0 5-1,-3 4 0,0 6 1,-3 6-1,-5 8 0,-4 3 1,-3 4-1,-5 1 0,-4 1 1,-6-2-332,-6 0 0,-6-4 1,-8-3-1,-3-7 1,-4-8-1,-3-3 1,-3-2-1,-1-1 1,-1-2-1,1-2 1,3-2-1,2-2 1,4-2 125,0-1 0,8 5 0,5 2 0</inkml:trace>
  <inkml:trace contextRef="#ctx0" brushRef="#br1" timeOffset="72">24029 8186 7310,'0'-9'138,"0"1"1,-1 0 0,-2-1-1,-2 3 1,-2 0 494,-3 3-608,5 7 0,-7-1 1,6 5-1,-3 2 0,1 1 1,-2 2-1,-1 0 1,-1 2-1,0 3 0,-1 2 1,1 2-1,1 1 0,1 2 1,3 0-1,0 0 1,2-1-1,-1 1 0,4 0 1,0 0-1,2-2 0,0-1 1,0-1-1,0 0 1,0-1-1,2 0 0,0-3 1,2-1-1,1-3 1,0 0-1,3-1 20,3 1 0,2-5 1,-1 0-1,1 0 0,-1-1 1,2-1-1,1-2 0,3 0 1,1-1-1,2-2 0,-1-2 1,0-2-1,-1-1 0,-1 0 1,1-2-1,-1-2 20,0-3 1,0-1 0,-3-1 0,2-1 0,-2-1 0,-1-1 0,-2-1 0,-1 1 0,-1-2 0,-2-2 0,2 0 0,-1-1 0,1 0 0,-3-1 0,-2-1 0,-2-2 6,-1 0 1,2 1 0,0-1 0,-1 1-1,-2 2 1,-2 2 0,-2-1 0,-3 0 0,-1 2-1,-1 1 1,0 3 0,0 0 0,-2 0 0,-1-2-1,-1 2 1,-1 1-42,1 2 0,-2-1 0,-1 2 0,-2 2 0,2 0 0,1 1 0,2 1 0,-2 2 0,-1 1 0,-2-1 0,2 3 1,1 0-1,1 2 0,-3 0 0,0 0 0,1 2-81,1 2 0,2 3 0,-2 5 1,-1 1-1,-2 0 0,2 2 0,3 3 1,2 0-1,2 2 0,-2-1 0,0 3 1,2 1-1,4 1 0,3-2 0,1-2 1,0 1 20,0-2 0,9 4 0,5-7 0,4-2 0,4-3 0,1-4 1,2 0-1,1-2 0,2 1 0,1-4 0,-2 0 0,0-2 1,-3 0-1,0 0 0,-2-2 0,-3 0-200,-1-2 0,3-6 1,-3 3-1,0-1 1,0 1-1,-5 0 1,-2 1-1,-2 1 1,-1 1-1,-1 1 1,-3 3 228,-3 6 0,-1 3 0,0 4 0</inkml:trace>
  <inkml:trace contextRef="#ctx0" brushRef="#br1" timeOffset="73">24575 8694 8377,'7'-5'400,"-2"2"0,-3-4 1,1 0-1,1 3 0,-2 2 1,0 8-1,-2 5-323,0 6 0,0-2 0,0 5 1,0 1-1,0 0 0,0-1 1,0 2-1,0 0 0,0 1 1,0-3-1,0 1 0,0 0 0,0-1 1,0 1-1,0-2 0,0-2-874,0-3 0,0-1 1,0 2-1,0 2 0,0-2 797,0-1 0,-6-2 0,-1 1 0</inkml:trace>
  <inkml:trace contextRef="#ctx0" brushRef="#br1" timeOffset="74">23843 12043 8369,'0'-17'137,"0"1"1,0-1-1,2 2 1,0 1 0,2 3-1,-1 0 1,0 0-1,0-1 1,1 2 0,-3 6-1,-2 8 1,-5 7 375,-1 6-515,-1 2 1,-4 6 0,1-1-1,1 3 1,2 0 0,-2 4 0,0 0-1,2 2 1,3 0 0,1-1 0,-1 0-1,3-1 1,0 3 0,2-3 0,0-2-1,2-3 1,2-1 0,5-1 0,5-4-1,3-5 1,-1-4 0,2-4 0,3-1-1,2-3 1,1-2 0,-2-2 0,-1-4-1,1-3 1,1-3 0,0-3 207,-2-2 0,3-2 0,-4-4 1,2 1-1,0-2 0,-1-3 0,0-5 1,-2 1-1,-1-2 0,-2 2 1,1-2-1,-3 1 0,-3-4 0,-4 1 1,-2-1-1,-2 2-86,-2-1 1,-2-1 0,-3 2 0,-4 3 0,-3 1 0,-2 0 0,-1 1 0,-2 2 0,-4 3 0,0 2 0,-1 5 0,-1 2 0,-1 1 0,-2 2 0,1 3 0,2 4-344,2 3 1,-1 1 0,-2 1 0,1 3-1,1 4 1,0 5 0,0 2 0,2 3-1,0 3 1,1 3 0,0 4 0,3-1 0,1 0-1,3-3 1,1 1 0,4 0 103,0 0 0,2 0 0,5-2 0,3-1 0,6-3 0,5-1 0,7-4 0,4-3 0,5-4 0,0-1 0,4-4 0,-1 0 0,1-4 0,-2 0 0,0-4 0,-1-1 25,-3-2 0,-3 2 1,-1 0-1,-2 0 1,-1 1-1,-3-1 0,-1 2 1,-2-1 93,-3 4 0,-6 0 0,-1 2 0</inkml:trace>
  <inkml:trace contextRef="#ctx0" brushRef="#br1" timeOffset="75">24401 12254 8369,'11'-2'232,"-1"-1"0,-3-2 0,0-1 1,-2-1-1,2 2 0,-1-2 1,1 2-1,-2-2 0,2 1 2057,0 1-2308,-4 1 0,4 2 0,-3-1 0,3 1 1,0 3-1,-3 6 0,-3 4 0,-1 1 0,0 1 1,-1 0-1,-3 3 0,-5 2 0,-2 1 1,-3 2-1,-1-1 0,-1 1 0,1 0 0,2-1 1,5 0-1,2-3 0,2-1 0,0-3 1,3 0-1,3-2 0,7-3 0,3-4 73,5-2 1,3-2 0,9 0 0,3-2 0,1-2 0,0-4 0,2-3 0,0-2 0,1 1 0,-4 0 0,-6 1-1,-6 1 1,-5 3-55,-4 1 0,-2-3 0,4 2 0</inkml:trace>
  <inkml:trace contextRef="#ctx0" brushRef="#br1" timeOffset="76">24922 7751 8498,'0'-12'127,"0"0"1,0-1 0,0 1 0,0-1 0,0 1 0,0 0 0,0-1 0,0 1-76,0-1 0,0 8 1,-1 4-1,-2 5 1,-2 4-1,-2 4 1,-3 5-1,-1 2 1,-1 3-1,-1 3 1,1 3-1,0 1 1,1-1-1,1 1 1,3 0-1,1-1 0,4-2 1,0-1-192,2 0 1,6-2 0,2-2 0,3-5 0,3-3 0,1-4 0,2-2 0,-1-1 0,1-3 0,-1-2 0,1-1 0,-1 0 0,1 0 138,-2 0 0,4-6 0,1 0 0</inkml:trace>
  <inkml:trace contextRef="#ctx0" brushRef="#br1" timeOffset="77">25183 7776 7722,'0'-12'133,"0"-1"0,0 1 0,0 0 0,-1-1 0,-4 2 1,-1 4-1,-3 9 0,2 7 0,0 7 0,2 0 1,-1 1-1,4 1-156,0 1 1,2 0 0,0 3 0,0-1 0,0-1 0,2 0 0,2-4 0,4-2 0,3-1-1,2-1 1,-1-1 0,2-3 0,2-4 0,4-2 0,0-2 0,0-2 151,-3-2 0,4-3 1,-3-6-1,0-3 1,0-2-1,-4 1 1,-5-3-1,-5 1 1,-2-2-1,-2 1 1,0-1-1,-2 0 1,-2 1-1,-5 0 1,-5 2-1,-4 3-254,-1 1 1,2 3 0,-4 3 0,1 4 0,-1 3 0,0 1 0,1 0 0,0 0 0,4 1 0,2 3 0,2 4 0,-1 3 0,2 2 124,3-1 0,2 6 0,6 1 0</inkml:trace>
  <inkml:trace contextRef="#ctx0" brushRef="#br1" timeOffset="78">25431 7590 8496,'0'-12'214,"-1"-2"1,-2-1 0,-1-2 0,1 2 0,2 1 0,1 2 0,1 1 0,3 3 0,4 4 0,5 4 0,2 4 0,3 4 0,1 4 0,3 5-295,2 4 0,-4 2 1,1 2-1,1 1 1,0 2-1,-1 1 1,-5-2-1,-3-1 1,-5 0-1,-4 2 1,-2 1-1,-5 0 1,-6 1-1,-8 3 1,-10 3-1,-6 0-1442,-3-3 0,-6 4 1522,-4 0 0,-2 1 0,-2 4 0</inkml:trace>
  <inkml:trace contextRef="#ctx0" brushRef="#br1" timeOffset="79">24823 11373 8428,'4'-12'119,"2"-2"1,-1-1 0,2-2 0,0 3 0,1 3 0,-1 3 0,-1 0 0,-2 2 0,0 6 0,-3 7 0,-3 6 0,-7 2 0,-2 4 0,-2 3 0,-3 4-1,-1 2 69,-3 2-317,5-4 0,-3 5 1,6-7-1,-1 3 1,1 0-1,0 1 0,0-4 1,4-3-1,4-2 1,3-1-1,1 0 0,1-4 1,3-3-1,6-4 1,4-2 128,2-2 0,12-1 0,-2-2 0</inkml:trace>
  <inkml:trace contextRef="#ctx0" brushRef="#br1" timeOffset="80">25059 11485 10408,'0'-20'0,"0"4"0,0 2 0,0 0 0,0-1 0,0-2 0,0 5-52,0 7 1,-4 10 0,-2 12 0,1-1 0,-2 2 0,1 3 0,-1 2 0,2 2-1,-1 0 1,4 0 0,0-1 0,2 0 0,0-2 0,2-3 0,2-1 0,4-3 76,3-1 1,3-3-1,2-3 1,5-4 0,2-2-1,2-2 1,0-2-1,-1-3 1,-2-7 0,-3-6-1,0-3 1,-2 0 0,-2-1-1,-5-1 1,-4-2-1,-3 0 130,-1 0 1,-4 2 0,-2 1-1,-4 3 1,-5 1 0,-3 3 0,-3 1-1,-2 3 1,0 1 0,-1 3 0,-3 2-1,-1 2 1,0 2 0,3 1 0,0 1-1,4 2-2179,3 1 0,2 5 2024,1 0 0,7 2 0,0 1 0</inkml:trace>
  <inkml:trace contextRef="#ctx0" brushRef="#br1" timeOffset="81">25257 11274 8428,'0'-20'285,"0"4"0,0 2 1,0 0-1,0-1 0,2-1 1,0 0-1,4 3 1,-1 0-1,2 1 0,0 1 1,3 3-1,2 3 0,4 4 1,1 2-218,3 4 1,0 3-1,5 10 1,0 7 0,-2 6-1,-2 5 1,-4 3-1,-4 2 1,-2 5 0,-2 0-1,-5 1 1,-3-3 0,-1-2-1,-1-5 1,-5-4-1,-5-3-478,-4-2 0,-7-3 1,0-3-1,-4-2 1,-4 1-1,-1 0 1,0-2 409,-1-1 0,4 4 0,-2-3 0</inkml:trace>
  <inkml:trace contextRef="#ctx0" brushRef="#br1" timeOffset="82">28905 7652 8510,'-6'-7'-2083,"5"2"2257,-5-1 0,5 5 0,-2-5 0,-1 1 0,1-3-7,2-3 0,2 0 1,2 1-1,2 3 0,1 0 1,1 2-1,0-1 0,2 3 212,2 2-357,-4-4 0,0 3 0,-3-2 0,5 3 0,2 1 0,1 0 0,0 0 0,-1 1 0,-1 2 0,-2 2 0,2 2 0,1 3 0,0 1 0,-1 0 0,-2-1 0,0-2 0,0 0 0,-1 0 0,0 1 0,-1 0 0,1 2 50,0 2 1,-5-5-1,4 0 1,-2 2 0,1 1-1,1 1 1,-1 1-1,-2-1 1,0-1 0,0-1-1,1-2 1,0 3-1,0 4 1,0 4 0,0 1-21,2-4 0,-5-2 0,3-2 0,-2 2 1,-1 1-1,2 2 0,1-2 0,-1 0 1,-2 0-1,-1 2 0,0-2 0,0-1 1,0 0-1,0 1 0,0 1 0,0 0-39,0-3 1,0 1 0,0 1 0,-1 2-1,-2-2 1,-2-1 0,-1 0 0,1 1-1,0 1 1,1-1 0,-1-1 0,-2-1-1,-3-1 1,1 0 0,-1 1-36,2-1 1,4-4 0,-5 1 0,1 0 0,0 1 0,-1 0 0,0-3 0,-1-1-1,1 0 1,0-1 0,0 0 0,-2-1 0,-2 0 0,1-1 23,-1-2 1,1-1-1,0 0 1,-1 0 0,1 0-1,1-1 1,1-2 0,3-3-1,0-1 1,0-1-1,-1 0 1,0 0 0,1-2-1,0-1 2,0-1 0,4-1 0,-2 1 0,1-1 0,0 1 1,1 0-1,1-1 0,2 1 0,0-1 0,0 1 1,0 0-1,0-1 0,0 1 0,2-1 0,2 1-15,4 0 0,-1-1 1,1 1-1,2-1 1,1 1-1,2 0 1,-1-1-1,0 1 1,1-1-1,1 1 1,1 0-1,1 0 0,-1 3 1,-1 2-1,-1 0 1,-1 2-252,0-1 0,1 2 1,-1 4-1,1 0 1,-1 0-1,0 0 1,-1 1 261,-2 3 0,2 3 0,-4 6 0</inkml:trace>
  <inkml:trace contextRef="#ctx0" brushRef="#br1" timeOffset="83">29512 7578 7193,'0'-8'335,"-1"1"1,-2 3-1,-1 5 1,1 6 0,2 4-203,1 1 1,-1 1 0,-2-1 0,-1 0-1,1 2 1,2 1 0,-1 3 0,-1 0-1,-1 2 1,2-3 0,0 3 0,1-1-1,-2 3 1,-1 1 0,1 2 0,2-1-126,1-4 1,-4 4 0,-1-5 0,1 2 0,0-2 0,0 0 0,0-1 0,0 2 0,-2-3 0,-1 1 0,-1-2 0,0-3 0,0 0-1,-1-1-262,2 1 0,1-7 1,3 0 273,-1-1 0,1-3 0,7 2-123,4-3 1,-1-1-1,1 0 150,2 0 0,-3 0 0,1 0 0,2 0 1,1 0-16,1 0 0,1 0 0,-1 0 0,1 0 0,-1 0 0,0 0 1,2 0-1,1 0 0,3 0 0,3 0 0,4 0 0,4 0 1,1 0-1,2 0 0,-2 0 0,2 0 33,-1 0 0,-3 0 1,1 0-1,-3 0 0,-2 0 1,-4 0-1,-3 0 0,-3 0 1,-2 0-1,-2 0 108,-6 0 0,-1 0 0,-12 0 0,0 0-1931,-2 0 0,0 2 1758,2 2 0,4 3 0,5 5 0</inkml:trace>
  <inkml:trace contextRef="#ctx0" brushRef="#br1" timeOffset="84">28656 8632 8503,'-8'0'-2,"0"0"0,-2 0 1,-1 0-1,-1 0 178,-1 0 1,6-1-1,5-2 1,4-1-1,7 1 1,2 2-1,1 1 1,1 0-1,-1 0 1,0 0-1,2 0 1,3 0-1,3 0-132,4 0 0,2-2 0,2-1 0,3-1 0,4 0 0,5 0 1,4-1-1,7-2 0,5-2 0,6 1 0,5 0 0,1 0 0,-32 3 1,-1 1-1,34-4 0,-2 0 0,-3 0-33,-5-1 0,2 7 0,-4-4 0,3 2 0,-2 0 1,-6 0-1,-5-1 0,-7 1 0,-4 2 0,-5 0 1,-2 2-1,-4 0 0,-4 0 0,-3 0 0,-3 2-253,-1 2 1,-7-2 0,-5 5 0,-3 0-1,-5-1 242,0-1 0,3 5 0,-3-3 0</inkml:trace>
  <inkml:trace contextRef="#ctx0" brushRef="#br1" timeOffset="85">29004 8830 8409,'0'-12'304,"0"0"1,0-1-1,0 1 1,0-1 0,1 2-1,3 3 2154,5 4-2444,2 3 0,-3 1 1,0 0-1,2 1 1,1 3-1,1 4 1,1 3-1,-1 2 1,0-1-1,1 1 0,-1-1 1,1 0-1,-1 2 1,0 1-1,-1 2 1,-1-2-1,-3 0 1,-1 0-1,-2 3 0,0 0 1,0 2-1,-1-3 1,-2 3-1,-1-2 1,0 1-1,0 0 1,-1 2-1,-2 0 16,-1-1 1,-4-3 0,2 3 0,-1 1 0,-3 0 0,1-2 0,-1 0 0,2-1 0,-2 2 0,-2-2 0,-3-1 0,0-1 0,1-1 0,1 0 0,0 1 0,-1-2-69,0-4 1,2 1 0,-1-4 0,1 1 0,-1-1 0,1 0 0,0-2-1,-1 1 1,1-3 0,-1-2 0,1-1 0,0 0 0,-1 0 17,1 0 0,-1 0 0,1 0 0,1-1 0,1-2 0,3-3 0,0 1 0,2-2 0,-2 1 0,2 0 1,-1-1-1,3-3 0,2-1 0,1-1 0,0-1-9,0 1 1,0-1-1,0 1 1,0 0-1,0-1 1,1 2-1,2 1 1,3 2-1,0-1 1,3-2 0,-1-2-1,0 1 1,2-1-1,1 1 1,1 0-1,1-1 25,-1 1 0,5 1 0,1 1 0,1 2 1,2-2-1,-1-1 0,1-1 0,1 1 0,1 1 1,2 3-1,0 0 0,0 2 0,-2-1 0,-1 3 1,-2 2-1,-2 1-602,-3 0 0,-2 0 1,0 1-1,-2 4 0,-1 3 606,-2 3 0,-5 1 0,2 1 0</inkml:trace>
  <inkml:trace contextRef="#ctx0" brushRef="#br1" timeOffset="86">29574 8917 8391,'-1'-11'211,"-2"2"0,-1 0 0,1 0 0,1-1 0,-1 3 0,-3 7-93,-1 7 1,3 4 0,-4 1 0,0 1-1,0-1 1,-1 2 0,0 1 0,-1 3 0,0 0-1,3 1 1,1 1 0,0 0 0,-1 1-1,2 0 1,-1-1 0,3 1-134,2 0 0,1-2 0,0 3 0,0-3 0,0 1 0,0-2 0,0-1 0,1 0 0,2-1 0,3 1 0,-1-2 1,2-1-1,0-3 0,1-1 0,0-3 0,1-1 49,0 1 0,2-4 0,2 1 0,-1-2 0,1-2 0,0 0 0,3 0 0,0 0 0,-1 0 1,-1 0-1,-2-2 0,1-1 0,-2-2 0,-1-1 0,-2 0-3,1-1 0,2 3 0,2-5 1,-1 0-1,-1-2 0,-1-2 0,-2 1 1,2-1-1,1 1 0,1-2 0,1-1 1,-1-3-1,-1 0 0,-1-1 0,-2 0 1,0-3 39,-1-2 0,3 3 0,-6 1 0,-1-2 0,-2 0 0,-1 0 0,0 1 1,0 0-1,0 2 0,-1 1 0,-2 0 0,-3-1 0,0-2 0,-3 2 0,1 1 1,0 3 23,-2 1 1,-5-2 0,-2 0-1,2 4 1,1 2 0,1 2-1,-2 0 1,-3 1 0,0 1-1,-2 4 1,2 0 0,-1 2-1,1 2 1,0 2 0,2 4-1,-1 3-257,1 1 0,-1 2 1,5 1-1,-1 3 1,2 2-1,2 0 1,2 1-1,1 0 1,4-1-1,0 1 1,2 0-1,2-1 1,2 1-1,4-2 0,4-1 1,4-3 114,0-1 1,6-3-1,0-3 1,6-3 0,3-4-1,3-1 1,-3 0-1,1-1 1,-2-2 0,1-3-1,-4-1 1,-1-2-1,-2-2 1,-4-2 0,-3 2-1,-3 2-903,-2 0 0,-5 5 1,-1-3 949,-1 2 0,-9 6 0,3 6 0</inkml:trace>
  <inkml:trace contextRef="#ctx0" brushRef="#br1" timeOffset="87">30108 9327 8339,'0'-13'639,"0"1"1,0-1-1,0 1 1,0 0-1,0 2 1,0 6-1,0 8 2103,0 6-2847,5 2 0,-3 6 0,2 3 0,-3 2 0,-1 2 0,0 0 0,0-1 0,0 1 0,0 0 0,-1 0 0,-2 0 0,-1-2 0,1-1 0,0-3 0,1-1 0,-2-3 0,1-1 0,1-1 0,2-1 0,0 0 105,0 1 0,0-6 0,0-2 0</inkml:trace>
  <inkml:trace contextRef="#ctx0" brushRef="#br1" timeOffset="88">29004 11088 8405,'0'-13'145,"0"5"0,0 0 0,0-2 0,0-1 0,0-1 0,0-1 0,0 1 0,1-1 1,2 1-1,2 0 0,1-1 0,1 2 0,0 3 0,1 2 22,-1 1 0,4 4 1,-3-4-1,3 5 0,2 3 1,-1 3-1,0 1 0,2 4 1,1 2-1,2 5 0,-1 2 1,1 2-1,0 2 0,-2 4 1,-2 2-129,0 2 1,-1-2 0,1 5 0,-1 1-1,-1-2 1,-3 2 0,-3 0 0,-4 1 0,-1-1-1,0-3 1,0-4 0,0-3 0,-1-1-1,-4 0 1,-3-2 0,-3-2-65,-1-5 1,-1-2 0,1-2 0,-1-1 0,1-1 0,-2-3 0,-1-2 0,-1-2 0,-1-1 0,0-2 0,1 0 0,1 0 0,1-2 0,0-2 0,-1-4-1,-1-3 2,0-2 1,7 1 0,2 0 0,0-2 0,1-3-1,1-2 1,2-2 0,2 2 0,1 0 0,0 1 0,1-1-1,3-1 1,5 0 0,2-1 0,2 2 0,3-1-37,0 1 1,7 2-1,1-2 1,3 1-1,1 3 1,-2 3-1,-1 2 1,-2 3 0,0 0-1,-4 2 1,-1-1-1,-3 4 1,-1 0-1,-2 4 1,-1 2-1038,-3 4 0,-1 3 0,-4 1 1,1 1 1095,-1-1 0,-2 1 0,-1-1 0</inkml:trace>
  <inkml:trace contextRef="#ctx0" brushRef="#br1" timeOffset="89">29612 11050 8402,'-6'-17'338,"5"3"0,-3-4 0,2 1 1,2 1-1,0 1 0,2 1 1,2 3-1,3 4 0,1 8 1,-1 9-1,-2 7 1360,-2 2-1745,-2 7 1,-1 0 0,0 4 0,-1 1 0,-2 2 0,-2 3 0,-1 1 0,-1-1 0,2-3 0,-1-3 0,2-1-1,0 0 1,-1-1 0,-1-2 0,1-3 0,0-2 0,1-5 0,0-2 0,3-3 0,4-3 0,5-3 0,4-5 0,3-5-1,5-3 1,2-3 0,5-1 0,4-1 178,3 1 0,2-3 0,1 1 0,0 3 0,1 0 0,-1 0 0,0-1 1,-1 1-1,-3 2 0,-4 5 0,-4 3 0,-3 1 0,-3 0 0,-2 1-891,-6 3 0,-5 3 0,-7 6 1,-2-1-1,-2 0 0,-3 2 759,-6 3 0,-4-4 0,-7 5 0</inkml:trace>
  <inkml:trace contextRef="#ctx0" brushRef="#br1" timeOffset="90">29078 11881 8334,'-12'0'210,"-1"0"1,4 0-1,6 0 1,10 0-1,9 0 1,6 0-1,7 0 1,4 0-1,7 0 1,3 0 0,5-1-1,5-3-91,5-4 0,8-3 0,-31 4 0,0 1 0,2 0 0,-1 0 1,1 0-1,1-1 0,-1 1 0,0 0 0,-1 0 0,0 0 1,30-7-1,-10 2 0,-9 3 0,-11 2 0,-8 2 0,-8 0-857,-2 1 1,-8 8-1,-10 1 1,-7 3-1,-5-1 1,-5 2 737,-4 1 0,-8 7 0,-2 1 0</inkml:trace>
  <inkml:trace contextRef="#ctx0" brushRef="#br1" timeOffset="91">29227 12328 8283,'0'-12'143,"0"-1"0,0 1 1,0-1-1,0 1 1,0-2-1,0-1 0,0-2 1,0 2-1,0 0 1,0 0-1,0-2 1,0 2-1,0 0 0,0 0 1,1-2-1,2 2 1,1 1-1,0 2 176,2 0 1,1-1 0,5 2 0,1 2 0,-1 2 0,2 1 0,2 3 0,5 2 0,1 1 0,0 1 0,-1 4 0,0 4 0,-1 6 0,0 6 0,-3 2 0,-1 2-385,-3 0 0,-6 5 1,-1 3-1,-2 3 1,0 2-1,-1-1 0,-3 0 1,-6 0-1,-5 0 1,-5 1-1,-2-3 0,-1-2 1,-1-4-1,0-2 1,-3-4-1,1-1-131,0-1 0,-4-6 0,7 0 0,-2-4 0,1-4 1,-1-2-1,0-2 0,2-1 0,1-2 0,3 0 1,0-2-1,1-2 0,0-4 0,4-3 0,2-2 1,3 1 285,-1 0 1,2-5-1,4 1 1,0-1 0,1 0-1,2 1 1,3-1-1,2 1 1,4-2 0,3 0-1,2 0 1,1 2-1,3-1 1,2 0 0,2 2-1,0 2-129,-1 0 0,-3 1 0,0 1 0,0 1 0,-1 3 0,-1 2 0,-1 2 0,-2 2 0,-3 1 0,-2 1 0,-2 3 0,-5 4 0,-3 3-1135,-1 2 1,0-1-1,0 1 1,0-1 1173,0 0 0,-5 1 0,-2-1 0</inkml:trace>
  <inkml:trace contextRef="#ctx0" brushRef="#br1" timeOffset="92">29823 12154 8335,'6'-18'267,"1"5"0,-4-4 1,3 3-1,-1 2 1,2 1-1,-2 4 1,1 7-1,-3 7 1,-3 4-1,-3 3 1,-3 2-1,0 5 1,-3 4 2259,2 4-2568,-4-3 0,5 5 1,-7-3-1,1 1 1,1 0-1,1 0 1,2 0-1,-1-2 1,3 0-1,0-3 1,2 1-1,0-1 1,1-4-1,3-3 1,4-3-1,4-2 1,3-1-1,2-3 1,1-2-1,1-2 1,1 0-1,1-1 1,1-2-1,1-2 1,2-3-1,-2-5 1,0-2-1,-1-1 1,2 0-1,-1-2 142,3-3 0,-4-1 1,-2-4-1,-2 2 0,0-4 1,0-2-1,0-3 1,-3 2-1,-2-1 0,0 0 1,-3-2-1,0-2 1,-3-1-1,-2 0 0,-1 2 1,-1 0-102,-3 4 0,-3 2 0,-6 4 0,-1 5 0,-2 2 1,-5 3-1,-4 1 0,-2 3 0,-2 2 0,0 3 0,0 4 1,-1 3-1,-1 4 0,1 3 0,4 3 0,2 2-196,4 1 0,5 1 0,-2 6 1,5-1-1,3 0 0,5-2 0,3-1 1,1-1-1,1 1 0,3-2 0,6-1 1,5-3-1,6-2 0,2-4 1,2-2-1,0-1 34,0-3 1,4-2-1,0-2 1,-2-4-1,-1-1 1,-2-3 0,-2 1-1,-3-2 1,-1-1-1,-1 0 1,-2 2 161,-3 0 0,9 1 0,-7-4 0</inkml:trace>
  <inkml:trace contextRef="#ctx0" brushRef="#br1" timeOffset="93">30232 12452 8186,'0'-8'355,"0"-1"0,0 0 1,1-1-1,2 0 1,3 4-1,-1-1 1,2 1-1,0 1 1,4 1-1,3-1 1,2 0-1,1-1 1,-1 1-1,2 2-197,1 2 0,-3 1 1,0 0-1,-2 0 0,-2 1 1,-1 3-1,-2 5 0,-5 3 1,-4 3-1,-4 3 0,-5 1 1,-3 3-1,-5 2 0,-2 1 1,-2-1-333,1 1 0,-1 0 1,-4 0-1,2 0 1,1-1-1,3 0 0,1-4 1,2-3-1,4-3 1,5-3-1,9-3 1,7-4-1,8-4 446,2-4 0,2-1 0,4-5 1,-1 2-1,1-1 0,0 1 0,0 0 1,0-2-1,-1 1 0,0-1 0,-4 3 1,-3 0-1,-3 2 0,-2-1-1171,1 3 0,-2 3 899,-3 5 0,-14 7 0,-7 7 0</inkml:trace>
  <inkml:trace contextRef="#ctx0" brushRef="#br1" timeOffset="94">27590 8719 8243,'-7'0'-1082,"-4"0"1305,9 0 0,-5 0 0,5-2 1,-4 0-1,-1-2 0,-1-1 1,1 0-242,3-3 0,4-3 1,4-2-1,4 2 1,3 2-1,0 0 1,-1 1-1,-2 0 1,2-1-1,1 1 1,1 0-1,1 0 0,-1-1 1,-1 1 51,-3 0 0,3 4 0,-4-5 0,2 1 0,-1 1 0,0 2 0,0 1 0,1 0 0,0 2 1,1 5-1,0 5 0,-3 3-13,-2 2 1,-1-1 0,-2 0 0,0 1-1,2-1 1,-1 1 0,0-2 0,0-2-1,1 0 1,-1 0 0,-2 2 0,-1 2 364,0-1 1,0-4 0,-1-2 0,-2-5 0,-1-6-1,1-5 1,2-2-322,1-1 1,0 1-1,0-1 1,0 1-1,1-2 1,2-1-1,2-1 1,1 0-1,-1 3 1,-1-1-1,1-1 1,0-2 0,1 2-1,0 1 1,1 2-1,2-1 10,-2 1 1,2 0 0,-3 1 0,-1 1 0,2 3 0,-1 0 0,1 2 0,-1-1 0,3 2 0,-1 0 0,0 0 0,2 1 0,1 2 0,1 1 0,1 0-63,-1 0 1,-4 1 0,1 3 0,0 4 0,1 3 0,-2 2 0,-4-1 0,-1 1 0,0-1 0,1 0 0,-1 1 0,-2-1 0,-1 1 64,0-1 0,0 5 1,2 0-1,0 1 1,2 0-1,-1-1 1,-1-1-1,-2 2 1,0 2-1,0 2 1,0 1-1,0 0 1,0 0-1,0-3 1,0 2 9,0 2 0,-2 0 0,-1 1 0,-1 0 0,2 0 0,0 0 0,2-1 0,0 1 0,0 0 0,0 0 0,0 0 0,0-2 0,0-1 1,0-3-1,0 1 0,0-2 0,0 1-51,0 0 0,-1-4 0,-2 2 1,-1-3-1,0-2 0,0 1 1,-2-2-1,1-2 0,-2-2 1,1 0-406,1 0 1,1-6-1,4-1 1,0-7 0,0-4-1,1 0 1,2 2 367,1 0 0,5 1 0,-2-4 0</inkml:trace>
  <inkml:trace contextRef="#ctx0" brushRef="#br1" timeOffset="95">28011 11981 8242,'-4'-9'193,"0"1"0,1-2 1,2-1-1,1-1 1,0 0-1,0-1 1,0 1-1,0-1 0,0 1 1,0 0-1,0-2 55,0-3 0,0 4 0,1-4 1,3 3-1,3 2 0,2-1 0,-1 1 1,2 0-1,1-1 0,1 2 0,2 2 1,1 2-1,1 1 0,1 2 0,0 0 1,-1 0-336,-1 1 0,-1 7 0,-2 4 0,1 5 1,-2 2-1,-3 3 0,-2 1 0,-2 3 1,0 0-1,-1 0 0,-2-2 0,-1-2 0,0-2 1,0 1-1,0-1 113,0-1 0,0-5 1,-1-3-1,-2 0 1,-1-3-1,0-3 0,-1-6 1,1-5-1,2-2 1,0-2-1,2-1 0,0-3 176,0-1 0,4-1 1,0-2-1,1 1 1,-1-1-1,1-1 0,2-2 1,3 2-1,1 1 1,1 1-1,1 0 1,-1 1-1,0 0 0,1 3 1,1 3-1,1 4-138,1 6 0,1 3 0,-5 1 0,-1 1 0,-1 4 0,-2 8 1,2 6-1,1 6 0,1 4 0,-1 4 0,-1 3 0,-3 2 0,-2 2 1,0 4-1,-1 2 0,0 2-245,-1-1 0,-2-6 1,-1 1-1,0-4 1,0-2-1,-1-3 1,-2-4-1,-1-4 0,1-3 1,2-3-1,1-1 1,0-3-1,0-1 1,1-3-1,2-1 0,2-2-5104,2 2 5285,1-5 0,5 12 0,-1-3 0</inkml:trace>
  <inkml:trace contextRef="#ctx0" brushRef="#br1" timeOffset="96">26200 8669 12468,'-8'0'-156,"1"-1"1,1-3-1,4-5 1,2 0 311,4 1 0,-1-2 0,5 6 0,2 1 0,1 2 1,2 1-1,4 0 0,4 0 0,2-2 0,2-1 0,1-1 1,4 0-1,6 0 0,4 0 0,1 1 0,1 0 0,-2 1 575,-4-2-756,1-1 1,-11 5-1,2 0 1,-6 0 0,-6 0-1,-2 0 1,-4 0-1,-6 2 1,-8 1 0,-6 1-1,-2-2 1,-2 0-1,-3-1 1,-3 2 0,-4 2-1,-1 1 1,-1-1-1,-3 0 1,-3-1 0,-1 1-1,0 1 1,-1-1-1,-2-1 1,-1 1 0,1-1 101,3-2 1,-3 4-1,4-2 1,2-1 0,4-2-1,5-1 1,3 0-1,3 0 1,4 0 0,7 0-1,8-1-63,6-3 1,-1 2 0,2-2-1,3 3 1,0-1 0,1 0-1,0-2 1,3 1 0,1 1-1,2 2 1,0 0 0,-2 0-1,0 0 1,1 0 0,0 0 0,1 0-1041,0 0 0,-5 0 1,4 0-1,-1 0 965,0 0 0,2 6 0,4 1 1</inkml:trace>
  <inkml:trace contextRef="#ctx0" brushRef="#br1" timeOffset="97">26498 11906 8496,'-13'0'-38,"5"0"0,0 0 0,-2-1 0,-1-2 0,-1-1 0,-1 1 0,1 2 0,1-1 0,1 0 0,2-2 0,-2 1 0,-1 1 0,-1 2 0,0 0 2736,-1 0-2561,6 0 0,-4 0 1,4-1-1,2-2 0,6-1 1,9 1-1,6 2 0,2 1 1,2 0-1,-1 0 1,4 0-1,4 0 0,3 0 1,2 0-1,1 0 0,0 0 1,0 0-1,0 0 1,0 0-1,0 0 0,0 0 1,-1 0 20,-3 0 1,-3 0 0,-1 0-1,0 0 1,-2-1 0,-2-2-1,-5-1 1,-2 1 0,-4 2-1,-5-1 1,-6 0-161,-5-3 0,-2 1 0,-4 4 0,-1 0 0,-1 0 0,-1 0 1,-1 0-1,-1 0 0,-1 0 0,-2 0 0,-2 0 0,0 0 1,-1 0-1,-1 0 0,-5 0 0,-3 0-2,-2 0 1,-2 0 0,-2 2-1,0 0 1,-2 3 0,-3-1 0,2 0-1,1 0 1,5-1 0,2-1 0,3 1-1,0 3 1,3-1 0,5 1 23,6-4 0,5 4 0,7-2 0,8-1 0,6-2 0,3-1 0,4 0 1,4 0-1,2 0 0,3 0 0,3 0 0,4 0 44,3 0 0,7-1 0,4-2 0,4-2 0,4-1 0,0-1 0,0 2 0,-3-2 0,-1 1 0,-2-1 0,-4 2 0,-5-1 1,-5 4-1,-7 0 0,-3 2-143,-4 0 0,-10 0 0,-11 0 0,-7 0 0,-4 0 0,-1 0 0,-1 0 0,1 0 0,-1 0-1337,1 0 1,4 0 1415,0 0 0,5 6 0,-3 1 0</inkml:trace>
  <inkml:trace contextRef="#ctx0" brushRef="#br1" timeOffset="98">26175 8719 11113,'0'-13'-180,"0"1"1,-1 1 0,-2 1 0,-1 2-1,1-2 1,1 1 355,-3 1 0,3 2 1,-7 6-1,0 0 1,-1 1-1,0 2 1,2 3-1,0 1-53,1 2 1,3-3 0,8-2 0,4-3-1,3-1 1,2 0 0,0 0 0,4 0-1,4 0 1,4-1 0,2-3 0,2-3-1,0-1 1,1-1 0,3 1-67,3 1 1,1-4 0,1 4-1,-3-1 1,-1 1 0,-5 2 0,-3 0-1,-3 1 1,-2 0 0,-7 1-1,-9 2-91,-9 1 1,-6 4 0,-3 0 0,-3 0 0,-2 1 0,-1-1-1,-3 0 1,-3 0 0,-2 1 0,-4 1 0,1 1 0,0-2-1,1 2 1,-2-1 0,0 1 0,-1-2 124,3 1 0,3-2 1,1-4-1,0 0 1,1 0-1,0 0 1,3 0-1,5 0 1,2 0-1,2 0 1,-1 0-154,1 0 0,6 0 1,6 0-1,7 0 1,6 0-1,2 0 0,3 0 1,2 0-1,5 0 1,4 0-1,3-2 0,1 0 1,0-2-1,0 1 1,2 1-21,0 2 0,3 0 0,-1 0 0,0 0 0,-1 0 1,-3 0-1,-4 0 0,-4 0 0,-5 0 0,-3 0 198,-3 0 1,-9 0 0,-5 0 0,-7 0-1,-4 0 1,-1 0 0,0 0 0,0-1-1,3-2-3005,1-1 2888,5 0 1,-3 10 0,6 0 0</inkml:trace>
  <inkml:trace contextRef="#ctx0" brushRef="#br1" timeOffset="99">26064 11931 7039,'-9'-8'181,"1"0"1,0-2 0,2 0 0,6 2 0,7 4 0,6 2 0,2 2 0,4 0 34,5 0 0,-2-4 1,8 0-1,0 0 1,3 0-1,5-2 1,2 1-1,2-2 1,4 1-1,2 1 1,2 1-1,-4 0 1,-1 0-1,-5 1 1,-3 1-1,-4 2 980,-4 0-1152,-9-5 1,-2 4 0,-5-4 0,-4 4 0,-4 1 0,-10 0 0,-4 0 0,-2-1 0,1-2 0,2-1-1,0 0 1,-1-1 0,1 1-1688,-2 2 1,5 2 0,1 4 1642,2 4 0,2 9 0,0 2 0</inkml:trace>
  <inkml:trace contextRef="#ctx0" brushRef="#br1" timeOffset="100">26213 8632 15245,'-13'0'-181,"1"0"0,-1 0 1,1 0-1,0 0 1,-1 0-1,1 0 1,-1 0 377,1 0 0,6 0 0,6 0 0,7-1 0,6-2 0,2-1 0,3 1 0,1 2 0,4-1 0,5-1 1,5-2-1,3-2 0,3-1 0,1 0-40,1-1 1,6 5 0,-2-3-1,2 0 1,-1 0 0,-5-1-1,-4 1 1,-5 3 0,-7 3-1,-7 1-254,-5 0 1,-7 0-1,-6 0 1,-7 0 0,-4 0-1,-1 0 1,-1 0-2901,1 0 0,5 5 2907,3 4 0,-3 7 1,0 3-1</inkml:trace>
  <inkml:trace contextRef="#ctx0" brushRef="#br1" timeOffset="101">26113 11906 10648,'-12'-7'77,"4"-2"0,-1 3 0,2 1 0,5-2 1,7 1-1,8 1 0,5 2 0,1 2 1,3 1-1,1-2 0,2 0 0,1-4 1,2 0-1,2 0 208,2-1 0,5 3 1,4-5-1,-1 1 1,0 0-1,-1 1 0,0 0 1,-4 1-1,-1 1 1,-6 1-1,-4 0 0,-5 0-559,-4 1 0,-8 1 1,-7 2-1,-7 0 1,-4 0-1,-1 0 1,0 2-1,-1 1 1,1 2-1,-1 1 0,1 0 249,0 1 0,-1 2 0,1 3 0</inkml:trace>
  <inkml:trace contextRef="#ctx0" brushRef="#br1" timeOffset="102">20543 8161 14087,'0'-9'-361,"0"1"0,-1-1 0,-2-2 0,-1-2 0,1 1 1,2-1-1,1 1 0,0 0 529,0-1 1,-6 6-1,-2 3 1,-2 4-1,1 3 1,2 2 0,0 2-1,2 3 1,-2 1-1,0 1 1,-3 1-1,0-1-132,2 1 1,-3-1-1,4 2 1,-1 1-1,0 3 1,-2 1-1,0 2 1,1-1 0,2 1-1,0 0 1,1 1-1,0 0 1,0 1-1,1-1 1,2 0-1,1-1-40,2 0 0,0-1 0,0 4 0,2-4 0,1-3 0,2-3 0,2 0 0,3-1 0,1 1 0,1-4 0,2-3 1,1-5-1,3 0 0,0-2 0,1 0 0,0 0 85,3 0 0,-2-2 0,0 0 0,2-4 1,2-1-1,-1-2 0,-1-2 0,-1-2 1,0 1-1,-1-1 0,0 1 0,-2 0 0,-3-1 1,0 1-1,0-1 0,2 1-49,-2 0 1,-3-2 0,-2-1-1,-2-2 1,2 1 0,-1-1-1,0-1 1,-5-1 0,-3-2-1,-1 0 1,0 1 0,0-2-1,0 0 1,0 0 0,-1 1-1,-2-1 24,-1-1 1,-4-1 0,2 2 0,-1 3 0,-1-1 0,0 3 0,-1-1 0,0 2 0,-2 3 0,-2 0 0,1 1 0,-2 0 0,-1 0 0,-1 3 0,-1 2 0,0 1-118,1 4 1,-6 0-1,1 2 1,-1 2-1,0 2 1,1 4-1,-1 3 1,0 3-1,0 1 1,3 3-1,0 1 1,1 3-1,0 2 1,3 1-1,1-1 1,3 0 19,3-4 1,2 4 0,6-5 0,0 2 0,0-2 0,1-1 0,4-4 0,4-3 0,6-4 0,6-2 0,4-2 0,2-2 0,4-1 0,0 0 0,4-1 0,1-2-47,1-1 0,-1-6 1,-3 4-1,-4-3 1,-3 1-1,-1-2 1,-2 1-1,-3-1 1,-7 3-1,-6 3 1,-5 5-2358,-8 6 0,1 6 2464,-4 3 0,-4 4 0,-7 4 0</inkml:trace>
  <inkml:trace contextRef="#ctx0" brushRef="#br1" timeOffset="103">21040 8558 12549,'0'-13'207,"1"5"0,2 0 0,1-2 1,0-1-1,0 1 0,0 6 1,-1 10-1,-2 6 0,-1 6-251,0 1 0,0 2 0,-1 4 0,-2 0 1,-1-1-1,1 1 0,2 0 0,1 0 1,0 0-1,0-1 0,0 1 0,0-1 0,0-4 1,0-2-1,0-1 0,0-1-4454,0 0 4440,0-3 0,5 0 1,2-1-1</inkml:trace>
  <inkml:trace contextRef="#ctx0" brushRef="#br1" timeOffset="104">21412 7590 8572,'0'-12'96,"0"-1"1,0 1 0,0 0 0,0-1 0,0 1 0,0-1 0,0 1 0,-2 1 0,-2 3 0,-4 5 0,-3 6 0,-2 5-1,1 3 1,-2 3 0,-1 2-62,-1 5 1,-1 2 0,5 2 0,-1 1-1,2 2 1,2 1 0,2-2 0,1 0 0,3-3-1,2 1 1,1 0 0,0-1 0,1-2 0,4-5-1,3-1 1,4-5-247,5 0 0,-3-2 1,2 0-1,-2-5 0,-2-3 1,1-1-1,-1 0 0,0 0 1,1-1-1,-1-2 0,-1-3 1,-1 1 210,-2-1 0,6-3 0,5 2 0</inkml:trace>
  <inkml:trace contextRef="#ctx0" brushRef="#br1" timeOffset="105">21561 7665 8572,'-2'-13'122,"-1"1"0,-1-1 0,2 1 0,0 0 1,2-1-1,2 2 0,0 4 0,2 7 0,1 7 1,-1 6-1,0 2 0,-1 3-310,-2 1 0,-1-2 0,0 2 0,0-1 1,0-3-1,0 0 0,0 0 0,0 2 0,1-2 1,2-1 187,1-2 0,6 6 0,-3 1 0</inkml:trace>
  <inkml:trace contextRef="#ctx0" brushRef="#br1" timeOffset="106">21623 7528 8572,'0'-18'136,"0"0"1,0-2 0,0 3 0,0 3 0,1 2 0,3 0 0,4 1 0,3 2-1,2 5 1,-1 3 0,1 1 0,0 1 0,3 5 0,0 5 0,-1 5 0,-1 4 0,-2 3-102,1 5 1,-5-1 0,-1 5 0,0-1-1,-2 0 1,1 0 0,-2 0 0,0 1 0,0-2-1,-1 0 1,0-2 0,0-1 0,1 1 0,-2 1-1,0-2-35,-2 0 0,-6-3 0,-1 1 0</inkml:trace>
  <inkml:trace contextRef="#ctx0" brushRef="#br1" timeOffset="107">22255 8359 8481,'-8'-12'209,"1"-1"1,2 1-1,2 0 1,1-1-1,4 2 1,3 1 0,6 4-1,6-1 1,2 1-1,3-1 1,2 2 0,0-1-1,1 2 1,0 0-1,1 0-379,3 1 0,-4 2 0,1 1 0,-5 0 0,-3 0 0,-3 0 0,-3 1 1,-3 3-1,-5 5 0,-4 2 170,-4 1 0,-3 0 0,-6 1 0</inkml:trace>
  <inkml:trace contextRef="#ctx0" brushRef="#br1" timeOffset="108">22317 8483 8481,'-12'0'228,"-1"0"0,2 2 1,3-1-1,5 0 1,8-3-1,6-3 0,5-1 1,3-1-1,3-2 1,3 1-1,3 0-76,1-2 0,-4 3 0,-5 0 0,2 2 0,0 2 0,0 2 1,-2 1-153,-2 0 0,4 5 0,-3 2 0</inkml:trace>
  <inkml:trace contextRef="#ctx0" brushRef="#br1" timeOffset="109">20680 12043 9071,'0'-13'55,"0"-3"0,0-1 0,0 2 0,0 1 0,0 2 0,0-1 0,0 0 0,0-2 0,0-2 1,0 2-1,-2 1 0,-2 3 0,-4 4 65,-3 7 0,-1 6 0,-1 7 1,1 3-1,-1 1 0,0 4 1,-3 4-1,0 3 0,1 0 1,1 1-1,3 2 0,1-1 1,3 2-1,2-2 0,2 0 1,2-2-40,1-2 1,1-1 0,3-2 0,4-2 0,5-4-1,2-4 1,3-2 0,3-1 0,3-3 0,4-2-1,0-2 1,-2-3 0,0-4 0,3-4 0,3-5 0,-1-2 66,-2-1 0,-3-6 0,-1 1 0,0-4 1,0-2-1,-2-2 0,-2 0 0,-3-2 0,-2 0 1,1-2-1,-2 0 0,-2-2 0,-4-1 0,-2-1 1,-1 0-1,-4 0-62,0-1 0,-4 3 0,-2 0 0,-4 3 0,-3 1 0,-1 0 0,-2 3 0,-1 3 0,-3 4 0,-2 4 0,-2 5 0,-1 4 0,-2 2 0,0 5 0,0 4 0,-1 5-269,-3 3 1,-1 7-1,-3 3 1,4 3-1,3 4 1,2 2 0,2 1-1,3 0 1,2 0-1,6-1 1,5-3-1,1 0 1,1-3 0,1 0-1,3-3 1,5-5 143,3-2 1,3-3 0,3-3 0,2-4 0,5-2 0,4-2 0,2-2 0,4-2 0,0-4 0,2-3 0,0-2 0,-1 0 0,0-2 0,-2-2 0,1 0 0,-4 1-338,-1-1 0,-2 5 0,-4 4 0,-3-1 0,-3 3 0,-3 3 0,-2 6 0,-2 6 0,-1 6 376,-3 6 1,-8 8 0,-1 3-1</inkml:trace>
  <inkml:trace contextRef="#ctx0" brushRef="#br1" timeOffset="110">21164 12415 9071,'-11'-9'280,"1"3"0,3-1 1,0 0-1,2-3 1,-1-1-1,3-1 1,2-1-1,1 1 1,0 0-1,1-1 1,3 2-1,5 1 1,2 4-1,1-1-184,1 0 0,0 4 1,3-1-1,0 3 1,-1 1-1,0 1 0,1 2 1,0 2-1,-1 2 1,-2 3-1,-4 1 0,-2 1 1,-1 1-1,-4 0 1,0 2-1,-2 3-208,0 2 1,-6-4-1,-2 5 1,-4 0 0,-4-1-1,-1 0 1,-1-3 0,-2-1-1,2-3 1,1 0 0,1-1-1,5-1 221,7-3 0,7-8 1,13-8-1,7-3 1,3-1-1,4-2 1,0-1-1,2-3 0,-2 0 1,2-1-1,-2 1-106,1 0 1,-2-4-1,-4 3 1</inkml:trace>
  <inkml:trace contextRef="#ctx0" brushRef="#br1" timeOffset="111">21337 11100 14315,'0'-12'14,"0"-5"0,0 1 0,0 0 0,-1 5 0,-3 9 0,-5 10 0,-2 10 0,-1 5 0,-2 3 0,-1 2 1,-1 2-1,0 2 0,3 1 1183,0-1-1449,6 4 0,-2-9 1,5 6-1,1 0 1,1-1-1,4-4 1,2-5-1,6-2 1,3-1-1,5 0 0,0-5 1,0-4-1,-1-4 262,1-2 1,-5 5-1,5-3 1</inkml:trace>
  <inkml:trace contextRef="#ctx0" brushRef="#br1" timeOffset="112">21499 11311 10451,'0'-12'145,"0"-1"1,0 3 0,0 6 0,0 10 0,0 6 0,0 5 0,0-1 0,0 2-1549,0 3 1126,0-3 0,0 4 0,0-6 0,0 1 1,0-1 266,0 1 0,-6 5 0,-1-3 1</inkml:trace>
  <inkml:trace contextRef="#ctx0" brushRef="#br1" timeOffset="113">21536 11162 15826,'0'-21'132,"0"1"1,0-1-1,0 2 1,1 2-1,3 3 1,5 3 0,3 2-1,3 2 1,3 1-1,0 4 1,1 2 0,-1 4-1,1 4 1,-1 4-1,0 5-396,-3 4 1,-5 6 0,-3 4 0,-2 0 0,-2 2 0,-3 0-1,-4 0 1,-4 2 0,-3 1 0,-2 1 0,1 0 0,0 0 123,-1 1 1,-5-1 0,-1 0 0</inkml:trace>
  <inkml:trace contextRef="#ctx0" brushRef="#br1" timeOffset="114">22082 12005 8557,'-13'0'229,"1"0"0,1-1 0,2-3 0,7-4 0,4-3 0,7-2 1,3 1-1,5 1 0,3 1 0,4 2 0,1-2 0,-1 1 1,1 0-1,0 4 0,0 1 0,-2 0-600,-2 1 1,-3 1 0,-6 2-1,1 2 1,-2 2 370,-3 4 0,-3 9 0,-5 2 0</inkml:trace>
  <inkml:trace contextRef="#ctx0" brushRef="#br1" timeOffset="115">22106 12192 8485,'-8'0'386,"1"-2"0,2-2 0,3-3 0,5-1 1,7 0-1,5-2 0,6-1 0,2 0 1,3 1-1,2 3 0,1 0 0,-2 2-386,-1-1 0,-1 2 0,0 4 0</inkml:trace>
  <inkml:trace contextRef="#ctx0" brushRef="#br1" timeOffset="116">24265 15292 8260,'-8'-5'186,"1"-4"0,0-2 0,0-1 0,-1-1 0,1 1 1,1 0-1,2-1 0,0 1 0,1-1 0,2 1 0,1 0 1,0-1-1,1 1 0,2-2 0,3 0 0,0 1 0,4 1 1,1 1-1,2 0 0,-1 0 0,2 3 0,1 4-73,1 3 1,1 1-1,-3 0 1,1 0-1,1 2 1,0 5 0,-3 7-1,0 3 1,-1 3-1,-1 2 1,-1 5-1,-3 0 1,-2 2 0,-1 1-1,1 1 1,-1-1-1,-2-2-138,0-2 0,-2-6 0,-2 0 1,0-2-1,-2-3 0,-1-3 1,1-5-1,0-7 0,1-8 1,2-7-1,1-6 0,0-2 0,0-2 1,1-1 254,4-3 0,-3 2 0,7-3 1,2 1-1,2 0 0,4 2 0,-1 0 1,2 3-1,3-1 0,2 1 0,2 5 1,-1 7-1,-2 6 0,-3 5 0,0 4 1,-1 3-275,0 7 1,-1 12-1,-6 1 1,-2 6 0,-2 6-1,0 6 1,-1 4 0,-1 3-1,-2 2 1,-2 2-1,-2-1 1,-3-3 0,-4-7-1,-2-4 1,0-4 0,2-2-682,-2-1 0,-1-11 1,-1-1-1,1-6 0,3-3 1,2 1-1,2-4 1,0-4 724,1-10 0,7-10 0,3-4 0</inkml:trace>
  <inkml:trace contextRef="#ctx0" brushRef="#br1" timeOffset="117">25133 15143 8306,'2'-14'386,"0"-1"1,3-1-1,-1 1 1,0 1-1,0 1 1,0 2 0,2 3-1,2 4-386,3 3 0,-4 12 0,-2 2 0</inkml:trace>
  <inkml:trace contextRef="#ctx0" brushRef="#br1" timeOffset="118">25133 15441 8306,'-11'-1'531,"2"-4"0,2-3 0,1-3 0,5-1 0,4 1 0,5 2-531,3 5 0,7-3 0,1 1 0</inkml:trace>
  <inkml:trace contextRef="#ctx0" brushRef="#br1" timeOffset="119">26188 14858 8424,'-13'-18'513,"5"3"0,0-4 0,0 1 0,-1 3 0,1 2 0,0 8 1,1 9-1,3 11 0,2 7 0,2 4 0,-1 4 0,-2 6 0,-2 4-622,-2 0 0,3 3 1,-3 0-1,0-1 1,0 1-1,-3-3 1,-1-1-1,-1-3 1,-1-3-1,1-4 1,0-5-1,1-3 1,1-4-1,2-5 1,-1-2 151,3-2 0,0-7 0,6-1 0,0-7 0,1-4 0,2-1 0,3 1 0,2 1 1,4 3-1,4 0 0,0 1 0,1-3 0,1 1-61,1 0 1,-3 4 0,5-3 0,1 1 0,0 2 0,0 0 0,-1-2 0,1 1 0,0-1 0,-1 4-1,-5 0 1,-2 2 0,-2 0 0,1 0 17,-1 0 0,6 0 0,1 0 0</inkml:trace>
  <inkml:trace contextRef="#ctx0" brushRef="#br1" timeOffset="120">26510 15106 8343,'0'-12'248,"0"-1"1,0 1 0,0-1 0,0 1 0,0 2 0,0 6-1,0 8 1,0 6 0,0 4 0,0 1-359,0 2 1,0 3 0,0-2 0,0 0 0,0 0 0,0-2 0,0 1 0,0 0 0,2-4 0,0-2 0,4-4 0,1 0 0,2-1 0,2-1 0,2-2 0,-1-2 0,1-2 500,-1-3 1,1-4-1,-1-8 1,0-2-1,1 1 1,-1-3-1,-1 2 1,-1-1-1,-3 1 1,-2 0-1,-2 2 1,-2-2-1,-1-2 1,-1 3-338,-3 4 1,-3 6 0,-5 7 0,-1 0 0,-1 2 0,-1 2 0,-3 4 0,-1 3 0,-3 3 0,-2 1 0,0 3 0,-1 1 0,1 3 0,2 2 0,3 0 0,3 1-803,5 0 1,4-4 0,7-1-1,0 2 1,1 1 0,5-3-1,6-3 1,7-5 0,6-2 747,4-2 0,3-5 0,5 2 0</inkml:trace>
  <inkml:trace contextRef="#ctx0" brushRef="#br1" timeOffset="121">26858 15193 11264,'8'-17'0,"0"1"0,0-1 0,1 1 0,-2-1 0,-1 1 0,0-1 0,0 1 0,-4 0 0,0 3 161,-2 0 1,-6 8 0,-2 3 0,-3 6 0,-2 3 0,0 4-1,-3 3 1,0 4 0,-1 0 0,1 1 0,-1 1 0,2 0 0,1 1-1,2 0 1,1-1 0,1 1-398,2 0 0,5-6 1,-1 3-1,3-2 0,2-1 1,3-4-1,5-5 0,2-5 1,2-1-1,3-1 0,0-3 1,1-4-1,-1-5 0,1-2 1,-2-2 605,-1 2 0,-2-3 0,0 2 0,-1 1 0,-1 1 0,-3 1 0,-1 1 0,-2 1 1,0 4-1,0 7 0,-3 7-640,-3 4 1,0 3 0,-3 2-1,1 4 1,-1 0 0,3 0-1,0-1 1,4-1 0,0 0 0,4-4-1,1-3 1,2-5 0,4 0-1,2-3 1,3-2 0,0-2 614,0-3 1,2-5-1,-2-6 1,0-3 0,0-1-1,-3-2 1,-2 1-1,-4-1 1,-2 0 0,-1 1-1,-3 0 1,-2 2-1,-1 3 1,-1 1 0,-4 3-558,-3 3 1,-3 3 0,-1 5-1,-2 0 1,-1 1 0,-2 3-1,2 4 1,3 3 0,2 2 0,2-1-1,-1 1 1,3-1 0,1 0-1,4 1 239,1-1 1,1-5-1,4-3 1,3-2 0,3-2-1,1 0 1,1-2-1,-1 0 1,2-4 0,1-1-1,2-3 1,-2 1-1,-1-1 1,-2 2 0,2-2 43,2-1 1,-2 3 0,3 1 0,-4 2-1,0 2 1,-1 1 0,-1 4 0,-1 2-1,-3 4 1,-2 3 0,-2 3 0,0 1 0,0 3-1,1 1 1,-2 2-2243,0-2 1,-2 5 0,1-5 2170,3 0 0,3 5 0,6-5 0</inkml:trace>
  <inkml:trace contextRef="#ctx0" brushRef="#br1" timeOffset="122">27416 15156 11522,'-7'-13'0,"3"1"0,1-2 0,0-1 0,-1-2 0,3 4 0,2 4 0,5 9 0,-1 7-155,1 4 1,2 2 0,-2 0 0,-1 3 0,1 2 0,-2-1 0,0 3 0,0-2-1,-1 1 1,-2-1 0,0 0 0,2-3 0,1 0 0,-1 0 0,-2 2 139,-1-2 1,2-5 0,1-5 0,1-4-1,-1-6 1,-1-6 0,1-4 0,1-2 0,0 1-1,0-1 1,2-1 0,-1 0 283,1 0 0,4-2 1,-3 3-1,1 2 1,0 1-1,2 3 1,1 2-1,1 2 1,1 1-1,-1 3 1,0 2-1,1 1 1,-1 1-1,1 4 1,-1 3-1,-1 3-602,-3 1 1,6 5 0,-4-1 0,-1-1-1,2-1 1,0-1 0,0-1 0,-1-1 0,-2-1-1,2-2 1,1 0 0,1-1 761,1-3 1,-6-8 0,-2-4 0,-1-3 0,1-2 0,-1 1 0,0 0 0,0-1 0,0 1 0,0-1 0,2 1-667,1 0 0,-3 5 1,3 4-1,-2 6 0,-1 5 1,0 3-1,1 1 0,-3 2 1,1 1-1,0 2 0,1-2 1,0-1-1,0-2 1,2 1 321,1-1 0,-3-4 1,4-1-1,2-1 0,1-3 1,0-3-1,-2-5 1,-2-3-1,0-3 0,-1-1 1,-1-1-1,-1 1 0,0-1 1,1 1 186,-3 0 0,0-1 0,-1 1 0,2-1 0,1 1 0,0 1 0,2 3 0,2 4 0,3 4 0,1 2 0,1 4 0,-2 1-661,-3 2 0,3 2 0,-3 2 0,3-1 0,0 1 0,-1-2 0,-2-2 0,1 0 0,-1-1 0,0 0 0,2-1 0,1-1 738,1-4 0,-5-6 0,-3-4 0,-1-3 0,0-2 0,1 1 0,-1 0 0,-2-1 1,-1 1-1,1-1 0,2 1 0,1 0 0,0-1 0,1 1 0,0 1-423,2 3 1,1-3-1,5 4 1,0 0-1,3 3 1,0 4-1,-1 4 1,-1 4-1,0 3 1,1 1-1,2 1 1,-2-1-1,-1 2 1,-1 1 0,1 2-1999,-2-2 1,4-1-1,-8-2 2072,3 0 0,1 1 0,1-1 0</inkml:trace>
  <inkml:trace contextRef="#ctx0" brushRef="#br1" timeOffset="123">27800 14833 8451,'0'-12'182,"2"1"0,1 1 1,2 3-1,2 2 0,3 2 1,1 2-1,1 1 0,2 1-182,2 3 0,4 9 0,4 6 0</inkml:trace>
  <inkml:trace contextRef="#ctx0" brushRef="#br1" timeOffset="124">28681 15131 8266,'6'-21'357,"2"1"1,2-1-1,-2 2 1,-4 2-1,-3 3 1,-2 3-1,-4 4 1,-6 7-1,-6 7 1,-1 6-1,-1 2 1,-1 3 0,0 1-1,0 2-679,4-2 0,2 4 1,3-2-1,3 2 1,4 1-1,2-2 1,2-3-1,2-1 0,2-3 1,4-1-1,5-3 1,2-3-1,3-3 1,0-4-1,1-1 0,-1-1 726,0-4 1,-2-6 0,-2-7 0,0 1 0,0-3 0,-5 1 0,-1-2 0,-2 2 0,0 1 0,-2 3 0,0 1 0,1 6-347,2 5 0,-4 13 0,1 15 0,-3 8 0,-1 8 0,0 7 0,-1 5 0,-2-1 0,-2-1 0,-1-3 0,-1-2 0,1-6 0,-4-6 0,-1-6 0,-2-6 0,1-7 0,-2-6-160,-2-4 1,-4-4 0,-6-1 0,-1-1 0,-4-4 0,1-4 0,-2-5 0,2-4 0,1-3 0,4-3 0,5-5-1,2-2 1,1 0 0,2 0 0,3 0 0,5 0-103,4 1 0,6 5 1,4 6-1,8 1 1,5 3-1,9 2 204,6 5 0,5-3 0,9 4 0</inkml:trace>
  <inkml:trace contextRef="#ctx0" brushRef="#br1" timeOffset="125">29574 14895 8407,'-12'-30'586,"0"-2"0,-1 2 1,2 4-1,2 5 0,2 3 1,1 3-1,2 3 0,0 5 1,0 7-1,1 8 0,2 8 1,1 8-839,0 3 1,4 8-1,0-2 1,0 3-1,0 1 1,0 0-1,0 0 1,1 1-1,0-1 1,1 0 251,-1 0 0,5-5 0,-3-2 0</inkml:trace>
  <inkml:trace contextRef="#ctx0" brushRef="#br1" timeOffset="126">29463 14833 8322,'-4'-41'325,"-1"1"1,3 3 0,0 4 0,4 2 0,2 4 0,4 1 0,5 2 0,3 3 0,6 6 0,4 4 0,5 4 0,0 2 0,4 4 0,-1 3 0,-1 8 0,-4 5-255,-3 6 0,-2 1 1,-3 0-1,-6-2 0,-6 3 1,-4 0-1,-4 2 0,-1 0 1,-1-1-1,-4 0 0,-3-2 1,-3-3-1,-3 0 0,-2-1 1,-4 0-1,0-3-233,-1-1 1,2-6 0,-3-1-1,1-1 1,-1-3 0,0-2 0,1-1-1,5 0 1,2-1 0,3-3 0,3-5-1,4-2 1,5 0 0,6 3 147,5 4 1,13 2-1,1 4 1,5 2 0,3 4-1,2 5 1,0 2 0,-3 3-1,-3 1 1,-1 2-1,1-1 1,-1 1 13,-2 1 0,6 1 0,-7 2 0</inkml:trace>
  <inkml:trace contextRef="#ctx0" brushRef="#br1" timeOffset="127">30157 14982 8255,'0'-23'291,"0"1"1,2 1-1,1 0 1,1 2 0,-2 2-1,0 4 1,-2 0 0,-2 1-1,-2 1 1,-4 3 0,-3 3-1,-1 4 1,-2 1-1,-1 1 1394,-2 4-1756,-5 1 0,7 11 0,-4 1 0,1 1 1,1 5-1,2 2 0,1 3 0,3-2 0,2-1 1,2-1-1,3 0 0,2-2 0,2 0 0,2-4 1,2-1-1,4-3 0,4-3 0,4-3 1,1-5-1,3-3 0,2-1 0,1 0 0,2-1 1,0-3-1,0-5 0,-2-3 0,-2-3 0,-3-3 1,-2-1-1,1-4 0,-2 1 395,-1 2 1,-6-2 0,0 4 0,1 0-1,-1 0 1,-3 7 0,-2 8 0,-6 13 0,-2 6-1,-5 6-563,-1 2 0,3-1 1,1-1-1,0-1 0,2 0 1,-1-1-1,3 0 0,2-2 1,1-3-1,1-3 0,3-2 1,5-3-1,2-2 0,2-2 1,4-2 491,4-1 1,-2-7-1,2-4 1,-1-5 0,0-3-1,-4-4 1,-2-1 0,-2-4-1,1-2 1,-1-2-1,-1-2 1,-1-4 0,-3-2-1,-2-2 1,-2-2 0,0-2-1,0 2 96,1 3 0,0 4 0,-4 3 1,0 7-1,0 5 0,0 8 1,0 9-1,0 9 0,1 7 1,2 7-1,2 5 0,1 6-726,-1 3 1,5 1-1,-3 4 1,1 0-1,1 2 1,-1 2-1,0 3 1,0 0-1,2-1 1,1-2-1,1 1 1,1-4-1,-1-3 1,2-6-1,3-6 1,3-5 495,4-6 0,1-7 1,-1-1-1,1-4 1,0-6-1,0-5 1,0-4-1,-2-2 1,-2 1-1,-5-2 1,-3-1-1,-4-2 0,-2 0 1,-1 2-1,-4 1 1,0 3-209,-2 1 1,-6 2-1,-2-1 1,-3 2 0,-3 3-1,-2 4 1,-5 3 0,-2 2-1,-1 3 1,2 4-1,1 3 1,1 3 0,0 1-1,4 3 1,3 0-172,5 0 0,-1 0 0,4-3 1,4 2-1,4-2 0,5-1 1,4-2-1,5-1 0,4-3 1,2-4-1,1-2 0,-2-2 1,-3 0-1,-1-2 0,-3-2 1,-1-4-1,-3-3-2143,-3-1 2403,-2-1 0,-6-5 0,0-1 0</inkml:trace>
  <inkml:trace contextRef="#ctx0" brushRef="#br1" timeOffset="128">30418 14808 8255,'-4'-19'418,"0"3"1,1 2 0,2 1 0,1 1 0,0 0 0,1-1 0,4 1 0,8-1 0,8 2 0,6 2 0,6 2 0,3 0 0,3 1 0,1 1 0,2 2-144,2 2 0,-4 2 1,0 3-276,-5 5 0,-10 7 0,-7 3 0</inkml:trace>
  <inkml:trace contextRef="#ctx0" brushRef="#br1" timeOffset="129">26572 16334 8435,'7'-19'193,"-1"1"1,-2 1 0,0 1 0,0 0 0,0 3-1,0 0 1,1 2 0,-1 4 0,0 7 0,-1 9-1,-2 6 1,-1 5 0,0 5 0,0 4-284,0 4 1,-4 3 0,0 0 0,0-2 0,-1-1 0,0 2 0,-1 1 0,1 1 0,2-1 0,2-3 0,1-4 0,0-3 0,0-1 0,0-2 0,0-2 0,1-5-3470,3-2 3559,3-7 0,6-1 0,-1-6 0</inkml:trace>
  <inkml:trace contextRef="#ctx0" brushRef="#br1" timeOffset="130">26944 16371 8418,'-6'-21'388,"1"1"1,4-1 0,1 2-1,0 1 1,0 1 0,1 2 0,4 3-1,3 4 1,3 2 0,1 3 0,1 3-1,-1 6 1,0 5-304,1 4 1,-5 7 0,0-1 0,1 3 0,-1 4 0,-1 2 0,-2 1-1,-2 0 1,-1 1 0,-2 1 0,0 0 0,-2-1 0,-1-2 0,-2-1 0,-2 0-1,-3 0-2721,-1-1 0,0-6 0,2-4 2636,0-5 0,1 8 0,-4-7 0</inkml:trace>
  <inkml:trace contextRef="#ctx0" brushRef="#br1" timeOffset="131">26634 16619 8418,'-12'-18'138,"4"4"1,1-2 0,1 2 0,3 2 0,5 1 0,5 1-1,7 3 1,3 2 0,7 2 0,3 0 0,5 0 0,1-1 0,0 1-1,2 2 1,-1 2-729,-1 4 1,6 0 0,-6 5 0,-4-2 589,-6 2 0,1-5 0,-5 1 0</inkml:trace>
  <inkml:trace contextRef="#ctx0" brushRef="#br1" timeOffset="132">27143 16570 8418,'7'-9'295,"-3"1"1,-3-2 0,-1-1 0,0-1 0,-1 1 0,-3 1 0,-4 3 0,-3 3 0,0 6 0,2 4-291,5 6 1,-1 0 0,0 2 0,3 1 0,0 3 0,2 1 0,2 2 0,0-1 0,4 0 0,1-1 0,3-1 0,2 0-1,3-4 1,3-3 0,1-4 0,3-2 170,2-2 1,-4-2-1,0-1 1,-2-1-1,-3-3 1,-3-5-1,-3-3 1,-5-3-1,-3-2 1,-1 1 0,0-1-1,0 1 1,0 1-1,0 1-162,0 1 1,-1 6 0,-2 6 0,-1 8 0,1 9 0,2 9 0,1 8 0,0 9 0,0 5 0,0 2 0,0 2 0,-2 2 0,-1 0 0,-2 0 0,-2-4-143,-3-3 1,-5-9 0,-3-8 0,-1-3 0,-3-3 0,-1-3 0,-2-6 0,-1-6 0,-3-3 0,-4-2 0,-2-2 0,1-2 0,2-3 0,2-6 0,3-3 0,4-5 22,2-2 1,6 1 0,0-3 0,5 1-1,6 1 1,3-1 0,1 2 0,1-1 0,3 2 104,5 1 0,13 0 0,4 5 0</inkml:trace>
  <inkml:trace contextRef="#ctx0" brushRef="#br1" timeOffset="133">27540 16694 8379,'0'-17'391,"0"0"1,1 2 0,2 2 0,1 0 0,0 1 0,2 1 0,2 2 0,3 8 0,2 7 0,-1 7 0,0 4 0,1 4 0,-2 1 0,-2 5-591,0 3 1,-7 2 0,3 3 0,-4-2-1,-1 1 1,-1 1 0,-4-1 0,-1-2-1,-3-2 1,1-2 0,-2-4 0,1-3-1,-1-4 1,3-4 0,0-2 198,0-2 0,5-9 0,-4-7 0</inkml:trace>
  <inkml:trace contextRef="#ctx0" brushRef="#br1" timeOffset="134">27552 16706 8379,'-7'-25'250,"2"0"0,5 2 0,1 1 0,5 1 0,6 1 0,8 0 0,4 4 0,5 2 0,6 2 0,3 0 0,4 4 0,-4 4 0,-3 3 0,-8 2 0,-5 3-215,-5 4 0,-9 4 0,-4 1 1,-2 2-1,-2 3 0,-2 0 0,-2 2 1,-4-1-1,-5 2 0,-2-2 0,-1-3 1,-1-2-1,1-1 0,-2-1 1,0 0-1,-1 1-834,-1-1 1,5-1 0,-1-1-1,2-2 1,1 0 0,1-1 798,0-3 0,5-8 0,1-3 0</inkml:trace>
  <inkml:trace contextRef="#ctx0" brushRef="#br1" timeOffset="135">28024 16582 8376,'4'-12'562,"1"-2"0,1-1 1,-1-2-1,0 2 1,-1 1-1,0 2 1,-1-1-1,-2 1 0,-1 2-641,0 6 1,-4 7 0,-2 12 0,1 3 0,-1 0 0,2 1-1,0-1 1,0 1 0,1-1 0,2 0 0,1-1 0,0-1-1,0 1 1,0-2 0,0-1 0,1-2 0,3-1 155,5-3 1,2 2-1,2-6 1,2-2 0,3-4-1,2-3 1,0-2-1,0-3 1,-2-2 0,-2-3-1,1-3 1,-2 0-1,-3 0 1,-2 3 0,-3 1-1,-2 2 89,-2-1 0,-2 1 0,-2 1 1,-4 2-1,-6 5 0,-6 3 1,-2 1-1,-3 1 0,-2 3 0,-1 6 1,1 4-1,-1 4 0,1 0 1,2 1-1,3 0-447,1 3 0,2-2 1,3 2-1,2 1 0,3 2 1,5-2-1,6-1 1,6-2-1,7-4 0,4-3 1,5-5-1,4-4 1,3-3-1,1-2 0,0-3 1,0-6 582,-1-5 0,-2 0 0,-5-4 1,0-1-1,-2 1 0,-1-3 1,-3-1-1,-1-1 0,-4 2 1,-3 1-1,-4-1 0,-1 0 1,-4 2-1,0 3 0,-2 3 1,-2 2-415,-2 0 0,1 5 0,-6 2 1,-4 4-1,-2 2 0,0 4 0,1 3 1,2 3-1,-1 1 0,1 1 0,0-1 1,1 2-1,1 1 0,3 2 0,2-2 1,2-1-85,1-2 0,2 0 1,2 1-1,2-1 0,6-1 1,3-3-1,5-3 0,2-4 1,3-1-1,3 0 1,3-1-1,-1-4 0,-2-3 1,0-3-1,0-3 0,0-1 540,-2-1 0,-8-1 0,1 5 1,-5-1-1,-2 2 0,-3 2 0,-3 2 1,-5 3-1,-6 5 0,-4 6 0,-2 5 1,1 5-1,0 4-875,-1 2 1,1-2-1,-1-1 1,2 2-1,2 3 1,2 3 0,1 1-1,4-3 1,2-3-1,4-3 1,5-1 530,6 0 0,10-4 0,7 3 0</inkml:trace>
  <inkml:trace contextRef="#ctx0" brushRef="#br1" timeOffset="136">28942 16644 8368,'-7'-18'469,"-4"3"0,4-4 0,0 1 0,3 5 0,3 8 0,1 9 1,0 7-1,1 5 0,2 5 0,1 3 623,-1 0-1448,-2 1 1,-1 5 0,0 2 0,0 1-1,0-1 1,0 0 0,0-2 0,0 2-1,-1-2 1,-2 0 355,-1-2 0,0-2 0,4-1 0</inkml:trace>
  <inkml:trace contextRef="#ctx0" brushRef="#br1" timeOffset="137">28855 16545 11908,'0'-31'0,"0"5"0,1 6 0,5 0 0,5 2 0,7 0 0,4 5 0,5 3 0,5 6 0,5 2 0,3 2 0,-1 2 0,-5 2 0,-5 6 29,-3 5 0,-6 0 1,-5 6-1,-5-1 0,-6 1 1,-3 0-1,-2-1 0,-3 1 1,-6 0-1,-4-1 0,-4 0 1,-1-4-1,-2-1 1,1 0-1,0 2 0,1-2-1550,0-1 0,5-6 0,0 0 1521,4 2 0,2 1 0,-4 2 0</inkml:trace>
  <inkml:trace contextRef="#ctx0" brushRef="#br1" timeOffset="138">29388 16557 8340,'7'-21'350,"-3"1"0,-2-1 0,-2 2 1,0 2-1,0 4 0,0 0 0,0 1 1,-2 1-1,-2 4 0,-4 7 0,-3 7 1,-1 5-443,-1 5 0,1-2 0,-1 7 0,1 3 0,-1 2 0,1 1 1,1-2-1,3-1 0,4 0 0,2-2 0,2-1 0,0-3 1,0-1-1,2-4 0,2-4 79,4-6 1,3-3 0,1-1 0,1-1 0,-1-5-1,-1-5 1,-1-5 0,-2-2 0,1-1 0,-1-1 0,-1-2-1,0 0 1,-2 0 0,1 3 0,-4-1 0,0 3 204,-2-1 1,4 1-1,0 7 1,-1 6-1,-2 8 1,-1 7 0,0 5-1,2 2 1,2-1-1,3 1 1,1-2-209,0-3 0,0 2 0,6-1 0,1-3 0,2-1 1,-1-3-1,2-3 0,3-3 0,1-1 0,0-1 1,-1-3-1,-1-4 0,0-5 0,-4-2 0,-3-3 1,-4-1 188,0-3 1,-7 2-1,2 1 1,-4 1-1,-4 3 1,-4 1-1,-4 3 1,-3 3-1,-3 4 1,0 3-1,-2 1 1,2 0-1,1 1 1,1 3-1,3 4 1,2 3-437,2 2 1,0-1 0,5 1 0,1-1-1,1 0 1,2 1 0,2-1 0,2-1-1,4-3 1,3-2 0,2-2 0,0 0-1,3-1 1,0-2 0,1-2 0,-1-3 667,1-4 1,3 1 0,-2-2-1,2 0 1,0-2 0,0-2 0,-3 2-1,0 2 1,0 2 0,-2 0-1,-1 1 1,-2 2 0,-1 6-992,-3 4 1,-2 7-1,-6 2 1,-2 3 0,0 0-1,-4 1 1,1 0-1,-2 2 1,1 0 585,1-1 0,-5 1 0,3 4 0</inkml:trace>
  <inkml:trace contextRef="#ctx0" brushRef="#br1" timeOffset="139">30120 16570 8338,'0'-20'262,"0"-2"1,-1 4-1,-2 0 1,-1 0 0,0 3-1,0 2 1,-2 0-1,-1 2 1,-2 1 0,-4 4-1,-2 0 1,-1 5 0,0 3-1,1 8-305,-1 5 1,2 3-1,-3 4 1,4-1-1,2 1 1,1 1-1,3 2 1,1 0-1,4 0 1,0-2 0,2-1-1,0-2 1,2-3-1,2-1 1,4-4-1,5-2-84,3-2 0,-1-5 0,6 1 0,0-4 0,-1-3 0,0-2 0,-1-2 1,-1-3-1,0-1 0,-3-3 0,-3-1 0,-2-2 0,-3 1 0,-2-1 1,-2-1-1,-2 1 436,-1-1 1,0 1-1,0 5 1,0-1-1,-1 2 1,-2 4 0,-1 9-1,1 7 1,3 7-1,5-1 1,3 0-560,3 1 1,-3-2 0,0 3 0,2-3 0,1-1 0,1 2 0,1 1 0,-1-4-1,1-4 1,-1-2 0,1-3 0,-2-3 0,-3-5 638,-4-3 0,1-3 1,0-1-1,-1-2 0,0-1 1,1-3-1,1 0 0,-1 0 1,0 3-1,-1 1 0,1 2 1,1-1-1,1 1 0,-1 1 1,4 1-517,1 2 0,2 7 1,-1 1-1,0 6 1,-1 7-1,-1 2 1,-2 3-1,1 1 1,-3 2-1,0 0 1,-2-2-1,0 0 1,-1-1-1,-2 0 1,-1-3 18,0-1 1,5-4-1,-1-6 1,-2-8-1,0-6 1,-2-4 0,0-1-1,0-3 1,0 0-1,0-1 456,0 0 0,0 2 1,0-2-1,1 1 1,2 3-1,2 1 0,1 2 1,1 0-1,0 3 1,2 2-1,2 1 0,2 4 1,-1 2-1,1 4 1,-1 5-797,0 7 0,1-1 0,-1 4 0,1-1 1,-1-1-1,0-1 0,0 1 0,-3-2 1,-1-1-1,1-2 0,-1-1 584,0-3 0,-5-4 1,1-8-1,-2-4 1,-2-3-1,1 0 0,3 1 1,4 3-1,5 2 1,2 2-182,1 2 0,1 1 0,-3 0 0,1 0 0,1 0 0,1 0 0,0 0 0,0 0 0,1 0 0,2 0 1,-2-2-1,1-2 0,-1-4 0,0-2 0,-3-1 0,-1 0 338,-2-3 1,-1-1 0,-3 3-1,-4-2 1,-2-1 0,-2-2-1,-2 4 1,-2 2 0,-4 4-1,-4 1 1,-3 3 0,-3 2-1,0 2 1,-2 4 0,2 3-1,1 4-728,1 5 0,3 2 0,0 6 0,2 0 0,2 0 0,2-1 0,1 1 0,5 0 0,2-2 0,6-1 0,3-1 0,5 0 0,4-3 0,6-6 0,2-6 0,2-5 595,2-1 0,-4 0 1,5-3-1,-2-4 0,-2-6 1,-2-7-1,-2-5 0,-4-2 1,-3-2-1,-3-1 0,-3-3 1,-2-3-1,-2-1 0,-1-1 1,-2 0-1,0-2 199,0-2 0,6-4 1,-2 3-1,3 2 1,1 5-1,1 4 0,-1 6 1,-1 2-1,-3 8 1,-3 6-1,-4 12 1,-2 7-1,-2 8-692,-1 3 1,-5 8 0,4 2 0,-1 2 0,1 2 0,2 2 0,2 1 0,1 2 0,0 1-1,1 1 1,3-1 0,5-2 0,2-4 0,1-2 0,2-2 0,1-4 283,1-4 0,7-4 0,-3-7 1,4-3-1,2-3 0,1-5 1,2-5-1,-2-3 0,-4-4 0,-4-3 1,1-3-1,-3-2 0,1-2 1,-2 0-1,-4 0 0,-4 2 377,-4-2 1,2-1 0,-2 3 0,-1 2 0,-2 1 0,-2 2-1,-3 3 1,-5 4 0,-2 2 0,-1 5 0,0 3 0,-1 7-1,1 3 1,-1 3 0,2 3-708,3 1 0,-2 2 1,5 4-1,-1-2 1,1-1-1,2-2 1,3-1-1,4-1 0,4 0 1,5-3-1,3-3 1,5-3-1,4-5 1,4-3-1,4-1 1,3-1 721,1-3 1,-4-7 0,-1-7 0,-2-2 0,-4 0-1,-4-1 1,-6 0 0,-5 1 0,-5-1 0,0 2-1,-3 1 1,-2 3 0,-1 1 0,-1 3-577,-3 3 0,-2 3 0,-4 8 0,2 3 0,-2 1 0,-1 4 0,0 2 0,2 4 0,1-2 0,-1-1 0,2-2 0,2 1 0,1-1 0,0 1 0,1-1 0,1 0 282,2 1 1,0-5 0,0 0 0,2 1 0,1-1 0,2-1-1,2-2 1,3-2 0,1-2 0,1 1 0,0 0 0,2 3 0,1-3-231,2 0 1,1-1-1,-3 2 1,3 1-1,0 0 1,0 0-1,-3 0 1,-1-1 180,-2-1 0,1 3 0,-1 2 0</inkml:trace>
  <inkml:trace contextRef="#ctx0" brushRef="#br1" timeOffset="140">31386 16321 8446,'5'-20'381,"3"1"0,5 1 1,5 2-1,7 4 1,6 4-1,6 4 0,5 2 1,3 2-1,6 2 0,7 2 1,8 4-1,-31-2 1,1 0-1,-1 2 0,0 1-381,31 12 0,-3 2 0,0 2 0</inkml:trace>
  <inkml:trace contextRef="#ctx0" brushRef="#br1" timeOffset="141">26138 5035 23218,'-11'-1'-804,"1"-2"1,2-1 0,0 0 0,2 0 0,6 0 0,7 0 0,4-1 916,2 1 1,5-4-1,4 1 1,5-3-1,8-5 1,5-1 0,7-4-1,5 1 1,7-4-1,5-3 1,-30 11 0,1-1-1,0 1 1,0 0-1,1 0 1,-1 0-1,-1 1 1,0 0 0,31-12-1,-3 1-59,0 0 1,-29 13 0,0-1 0,0 1-1,0 0 1,31-13 0,-4 0 0,-2 0 0,3 0-1,2 1 1,-30 11 0,0 1 0,0-1-1,1 1 1,-1 0 0,0-1 0,0 1 0,0-1-1,32-11 1,-3-1 0,-6 0 0,-6 2 0,-7 2-1,-5 4-160,-1 4 1,-5 4 0,-4 2 0,-5 1 0,-4 0 0,-1 1 0,-3 2 0,-4 1 23,-6 2 0,-12 6 0,-13 1 1</inkml:trace>
  <inkml:trace contextRef="#ctx0" brushRef="#br1" timeOffset="142">26126 4378 24428,'-15'-12'-498,"1"-1"0,3 1 1,0 1-1,1 1 0,3 3 1,7 2-1,7 2 0,4 2 455,1 1 0,-5 5 0,-2 3 1,-4 3-1,-1 2 0,-1-1 1,-4 1-1,-3-1 0,-2 0 1,1 2-1,-1 1 0,-2 3 1,-3 2 54,-1 2 1,1 1 0,0 3-1,-1 2 1,-1 3 0,0 4-1,1 4 1,1-1 0,1 1-1,3-2 1,1 1 0,3 2-1,2 2 1,2-2 0,2-2-1,1 0-128,0-1 0,4-1 0,0-3 0,-1-4 0,0-3 1,-1-1-1,2-1 0,-1 0 0,-1-4 0,-2-3 1,0-3 300,0-2 1,-5-6-13,1-6 0,2 0 0,6-4 0,4 2 0,4 2 0,5 0-226,4 0 0,9 0 0,7 0 0,7 0 1,6 0-1,5 2 0,7 0 0,-27 1 1,0 0-1,4 0 0,0 1 0,2 0 1,0 0-1,2 0 0,0-1 0,0-1 1,1 0-1,-2-1 0,1-1 0,-2 0 1,-1 0-1,-1 0 0,-2 0-36,-1 1 0,0-2 1,29-4-1,2-2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07:27:12.731"/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23831 9376 14720,'-9'0'-47,"1"0"0,1-1 1,5-2-1,6-1 1,7 1-1,5 2 1,5 1-1,2 0 1,4 0-1,1-2 1,6 0-1,1-2 1,3 1-1,-1 1 87,0 2 0,9 0 1,0 0-1,3 0 0,2 0 1,1 0-1,0 0 1,-2 0-1,-4 0 0,-5 0 1,-4 0-1,-4 0 0,-4 0 1,-4 0-1,-4 0-47,-5 0 0,-9 0 0,-7 0 0,-7 0 0,-5 0 0,-5 0 0,-3 0 0,-4 0 0,-2 0 0,-4 2 0,-6 1 0,-7 2 0,-4 1 0,-4 0 0,0 0-11,0-1 1,0 5 0,-3-3 0,-2 1-1,-1-1 1,4 0 0,2-1 0,2-1-1,2-2 1,3-2 0,3-1 0,5 0 0,7-1-1,7-3 1,7-5 90,5-2 1,5 3 0,6 1 0,3 2 0,5 1 0,3-1 0,5 0 0,3-1 0,5 1 0,4 1 0,5 0 0,5-2 0,4 1 0,1-2 0,3 1 0,2-1-183,5 0 0,-7 3 0,3-3 0,-3 2 0,-2 1 0,-1 0 1,-3-1-1,-6 3 0,-9 0 0,-8 4 0,-6 2 0,-3 4 0,-7 3 1,-3 2 5,-3-1 1,-11 6 0,1 1 0</inkml:trace>
  <inkml:trace contextRef="#ctx0" brushRef="#br0" timeOffset="1">23607 13109 11454,'9'-7'-56,"-1"2"1,2 1 0,2 0-1,3 1 1,3 0 0,1 0 0,3-1-1,3 1 1,4 2 0,4 1 0,5 0-1,1 0 1,4-1 0,0-2 0,1-1-1,0 0 131,3-2 1,5 5 0,2-3 0,0 1 0,0 0 0,-1-1 0,1 0 0,-1 0 0,-4 0 0,-6 1 0,-9 1 0,-7 2 0,-7 0 259,-2 0-370,-7 0 0,-7 0 1,-8 0 13,-4 0 0,2 6 0,1 1 0</inkml:trace>
  <inkml:trace contextRef="#ctx0" brushRef="#br1" timeOffset="2">23657 9451 9103,'-8'-6'8,"0"-2"1,-1-3-1,1 0 1,1 1 0,4 3-1,9 2 1,9 1 0,10-1-1,9 0 1,13-1-1,14 0 1,-25 2 0,1 1-1,5-3 1,1 1 0,5-2-1,1 0 1,4-1-1,1-1 1,1 2 0,1 1 131,-2 0 1,0 2 0,-1 0 0,-2 1-1,-4 1 1,0 1 0,-4-1 0,-1 0-1,-4 0 1,-2 1 0,28 1 0,-10 3 0,-6 3-1,-3-1 1,-1 2 0,-4-1 0,-8-1-1,-8-1 1,-8 0 0,-3 2-164,-5 1 0,-10-5 0,-11 4 0,-12-2 0,-12 0 0,-13 0 0,-11 1 0,-8-1 0,33-3 0,-2 0 0,-2 0 0,0 0 0,-2-1 0,0 1 0,-1 0 0,-1 1 0,1 0 0,-1 0 0,0 0 0,0-1 0,-1 0 0,-1-1 84,-1 0 0,0 0 1,0 0-1,1 0 1,-1 0-1,0 0 0,3 0 1,1 0-1,3 0 1,1 0-1,-31 0 0,8 0 1,10 0-1,9 0 1,11 0-1,10-1 0,11-2-21,10-1 1,8-2 0,11 4 0,7-4 0,8-1 0,8-2-1,10-1 1,10 0 0,-27 6 0,2 0 0,2 0 0,0 0-1,1 0 1,0-1 0,0 2 0,-1 0 0,0-1 0,0 1-1,0 0 1,0 0 0,1 0 0,-1-1 0,1 1 0,-1 1 0,-1-1-1,0 0-33,30 1 1,-12 0 0,-8 2 0,-11 0-1,-11 0 1,-14 2 0,-14 2 0,-12 3-1,-10 1 1,-8 0 0,-8 2 0,-12 1-1,-10 1-30,27-6 1,-1 1 0,-4 1 0,0 0 0,1 0 0,0 1 0,-1-2 0,0 1 0,-3-1 0,0 0 0,-2-1 0,-1 0 0,0 0 0,0 0 0,3 0 0,0-1 0,4 0 0,0 0 0,-27 2 0,9-2 0,12-2 0,12-3 0,15-4 0,12-3 60,9 0 0,11-2 0,9 3 0,7-1 0,9-2 0,12-2 1,12-2-1,-26 7 0,1 0 0,3 0 0,2-1 0,1 1 1,0 0-1,3 0 0,1 0 0,2-1 0,1 0 0,4-1 1,1 1-1,2-2 0,2 1 0,1 0 0,0 1-46,-1 0 1,-1 0 0,-5 1 0,-2 0 0,-2 0 0,-1 1 0,-2 0-1,-1 0 1,-4 1 0,-1 1 0,-3 0 0,-2 1 0,20-1 0,-15 3-1,-15 4 1,-11 4 0,-9 3 0,-5 2 0,-5-1 0,-9 1 0,-11 0-1,-12 2-86,-11 2 0,-14 4 0,25-12 0,-1 0 0,-2 0 1,-1 0-1,-2 0 0,-1 1 0,-1-1 0,0 0 1,-1 0-1,0 0 0,0-1 0,0 0 0,0 0 1,1-1-1,1 1 0,1-2 0,1-1 0,1 0 1,2-1-1,1-1 0,-28-1 0,15-2 0,16-4 1,13-4 57,10-3 1,5-1 0,7-1-1,3 1 1,5-1 0,9 2 0,5 2-1,5 2 1,5 1 0,8 4 35,7 0 0,5 2 1,10 0-1</inkml:trace>
  <inkml:trace contextRef="#ctx0" brushRef="#br1" timeOffset="3">23459 13122 8571,'-20'0'72,"2"0"0,7-2 1,6-2-1,10-4 1,15-2-1,11 1 0,11 0 1,7 0-1,11-2 1,8-2-1,-28 7 1,0 1-1,4 0 0,1 1 1,2-1-1,2 1 1,2 0-1,0 0 0,3 0 1,0 1 931,1 1 0,0 0-1021,-4 1 0,-1 1 0,-2-1 0,0 2 1,-7-1-1,-1 1 0,-2 0 0,-1 1 0,29 3 1,-7 1-1,-6 1 0,-7-2 0,-4 1 0,-5-2 1,-4 0-1,-5 0 0,-6-1 0,-7 0 0,-8-1 1,-11 3-1,-14-3 0,-13 1 0,-11 0 0,-11 1 1,-10 0-1,28-2 0,-2 0 0,-2 0 0,0 0 1,-2 0-1,0-1 0,-1 0 0,0 1 0,0-1 1,-1 1-1,-1 0 0,0 0 0,-1-1 0,1 0 1,0 1-1,0-1 53,1 1 1,1 0-1,0-1 1,1 0-1,0 1 1,-1 1 0,2-1-1,0 0 1,2 1-1,1 0 1,1 0 0,1-1-1,-24 4 1,9-3-1,12-1 1,7 1-1,13 1 1,13-1 0,15-3 25,12-4 1,9 1 0,12-5 0,7-2 0,9 1 0,10-1 0,-30 6-1,0 0 1,3-1 0,1 0 0,0 0 0,2-1 0,1 0 0,0 0-1,4-1 1,1 0 0,3-1 0,1 1 0,2-1 0,0 1 0,0 0 0,-1 1-1,-1 2 1,-1 0 0,-3 0 0,0 1-47,-2-1 0,-2 1 1,-2 2-1,-1-1 0,-6 0 1,-2 0-1,23 1 0,-13 1 1,-16 1-1,-9 2 0,-10 2 1,-6 1-1,-6 1 0,-7 0 1,-7 2-1,-9 2 0,-8 0 1,-10-1-1,-11-2-86,-9 2 0,26-4 0,-2-1 1,-5 1-1,-1 0 0,-2 1 1,-2-1-1,0 0 0,-2 0 0,0 1 1,0-1-1,-2 0 0,0 0 1,0 0-1,-2-1 0,0 0 0,1 0 1,1-2-1,0 1 0,4-1 1,0-1-1,5 0 0,2-1 0,4 0 1,1-1-1,-25 0 0,12 0 1,11-1 113,12-3 1,12 1-1,12-5 1,4-2-1,8-1 1,7-1-1,7-1 1,9 1 0,9-1-1,9 1 1,11 0-1,-27 5 1,1 1-1,3 0 1,1 0-1,0 0 1,1-1 0,2 1-1,0 0 1,1 0-1,1 1-51,3 1 1,0 0 0,4-2 0,0 1 0,1 1 0,-1 1 0,-2-1 0,-1 1 0,-1 1 0,-2 0 0,-3 0 0,-1 1 0,-2 0 0,-2-1 0,28-2 0,-15 3 0,-15 2 0,-16 5 0,-9 1 0,-9 1 0,-8 0 0,-9 0 0,-8 2-95,-12 1 0,-9 1 1,-12 1-1,-8-2 0,-3-1 1,30-6-1,1 0 0,-2 0 1,0 0-1,-2 0 1,0 0-1,0 0 0,0-1 1,0 0-1,0 0 0,2-2 1,0 0-1,-32 1 1,9-2-1,12-2 0,11-2 1,14-4 139,10-3 0,8-1 0,10-1 0,5 1 0,3-1 0,5 1 1,5 0-1,5 1 0,6 1 0,4 2 0,5-1 0,3 1 1,4 1-1,0 2 0,1 2 0,-1 2-716,1 1 1,-6 1-1,-4 5 1,-7 6-1,-8 7 677,-7 5 0,1 0 0,1 1 0</inkml:trace>
  <inkml:trace contextRef="#ctx0" brushRef="#br1" timeOffset="4">29574 6970 11123,'-19'-25'-74,"1"2"0,6 2 0,1 3 0,1 2 0,3-1 0,0 2 1,2 1-1,-1 2 0,2-1 0,0 1 0,0 0 0,0-1 1,-2 2-1,-1 2 0,-1 2 0,0 1 0,-3 3 0,-3 2 1,-3 1 108,2 0 0,-3 0 0,0 1 0,-1 4 0,-2 3 0,1 3 0,-1 1 0,-1 1 0,-1 0 0,-2 3 0,0 2 0,0-1 0,0 3 0,-1-2 0,-1 1 0,-4 0 13,0 3 1,3 0-1,-2 0 1,1-2-1,0-1 1,0 2 0,0 2-1,0 3 1,1 0-1,2 2 1,0-2-1,-2 2 1,0-1 0,1 4-1,4-1 1,4 2 33,1-1 0,-3-2 1,4 4-1,2 0 1,2 0-1,0 1 1,1 0-1,-1 2 0,1 1 1,0 0-1,-1 0 1,1 1-1,-1 0 1,1 2-1,-1 2 0,1-2 9,0-2 1,1 3-1,1 2 1,2 0-1,-1 0 1,3-3 0,1 0-1,4-1 1,1 4-1,0 0 1,0 0-1,0-3 1,0-2 0,0 1-1,0 2 1,0 3-63,0 0 1,0 0 0,0-2-1,0 2 1,-1 1 0,-2 1-1,-1-1 1,1 1 0,2-1-1,1 2 1,0 1 0,0 2-1,0 0 1,0-1 0,1 1-1,2-1 0,1 1 0,1-2 0,-2-1 0,1-3 0,0-1 0,1-3 0,-1 0 0,0 0 1,0 1-1,2-1 0,0-1 0,4-2 0,1 0 0,1 0 0,2 0 0,1 1 1,3-1-34,2 0 0,0 2 0,5 1 0,0 1 0,1 0 0,2 1 0,2 0 0,2 1 0,2 0 0,2-3 0,1-2 0,-1 0 0,0-1 0,-2-3 0,2-3 0,-1-8 35,1-4 0,1-2 1,4-5-1,5-1 0,2-2 1,1-5-1,1-3 0,0-1 1,1 0-1,0-1 0,0-2 1,-3-3-1,0 1 1,0-2-1,3 0 0,2-3-110,1-1 0,5-2 1,-3-4-1,1-4 0,-2-2 1,0-2-1,2-1 1,1-2-1,-1-2 0,3-3 1,-30 15-1,0-1 0,1-1 1,-1 0-1,26-21 1,-5-2-1,-5-3 0,-3-2 111,-3-1 1,-17 21-1,1 0 1,-1 0-1,0-1 1,1-2-1,-1 1 1,1-1-1,1 0 1,-1 0-1,0 0 1,1-1-1,-1-1 1,1 0-1,-1-1 1,-1-2-1,-1 0 1,-1 0-1,-1 0 1,-1 0 0,0-1-1,-2 0 1,0 0-1,0-2 1,-1-1-1,1 0 1,-1-1-1,0 0 1,0-1-1,-1 1 1,-1 0-71,0-1 0,-2 0 0,-1-3 1,-1 0-1,0-1 0,-1 0 1,0 0-1,0-1 0,-1 0 1,-1 1-1,0-1 0,0 1 1,-1-1-1,-1 1 0,0-1 0,0 1 1,-1-1-1,0 1 0,0 0 1,0 1-1,0 0 0,-1 1 1,0 3-1,0 1 0,-1 1 1,0 1-1,0 1 0,0-1 0,-1 2 1,1-1-1,-1-31 79,-1 6 0,-6 1 0,-2 7 0,-4 0 0,-3 2 1,-3 1-1,-3 4 0,-4 2 0,-2 2 0,-2-1 1,-2 0-1,0-3 0,-2 0 0,0 0 0,-2 3 0,-1 3-587,-1 5 0,-6 4 0,-4 9 486,-5 2 1,-10 3 0,27 12 0,-2 1 0,0 0 0,-1 1-1,-2 0 1,0 1 0,-1 0 0,0 0 0,-1 2 0,0-1-1,0 2 1,-1-1 0,-1 1 0,0 0 0,0 0 0,1 0-1,0 1 1,2-1 0,3 2 0,1-1 0,-29 3-206,9-1 1,4 3 0,2-1 0,1 2 0,7 3 0,8 1 0,6 2 0,2 4 0,3 2 0,0 3 245,3 3 0,-2 3 0,4 9 0</inkml:trace>
  <inkml:trace contextRef="#ctx0" brushRef="#br1" timeOffset="5">30368 6685 10217,'-8'0'80,"0"0"1,0-2 0,1-2 0,4-4 0,4-3 0,5-1-1,1-1 1,2 1 0,2-1 0,2 0 0,1-2-116,2-2 1,3-5-1,6 3 1,0-2 0,0 0-1,0-1 1,-1 0-1,1 0 1,0 3 0,0 1-1,-2 3 1,-2 1 0,-3 3-1,-2 1 1,1 3-3178,-2 2 3237,-7 1 1,3 4 0,-4 0 0</inkml:trace>
  <inkml:trace contextRef="#ctx0" brushRef="#br1" timeOffset="6">30741 6189 9385,'-7'-17'0,"1"-1"0,2 0 0,0-1 0,1 0 0,2-2 0,1 2 0,0 2 0,1 4 0,3 0 0,4 1 0,5-1 0,2 2 0,3 2 16,1 0 1,3 7 0,6-2 0,1 2 0,-2 4 0,0 2 0,-4 5 0,-2 6 0,-5 6 0,-3 4 0,-5 2 0,-4 2 0,-4 0 0,-4 2 0,-6 0 0,-5 2-1049,-6 1 0,-2-7 0,-3 3 1059,-3 1 1,-8 0-1,-7 7 1</inkml:trace>
  <inkml:trace contextRef="#ctx0" brushRef="#br1" timeOffset="7">31200 5122 10515,'0'-12'-141,"0"-1"0,0 1 0,0 0 0,0-1 1,1 4-1,2 4 0,1 10 0,-1 4 0,-2 5 151,-1 2 1,0 4 0,0 5 0,0-1 0,0 1 0,0 0-1,0 0 1,0 0 0,0-1 0,0 1 0,0 0 0,0 0 0,0 0-1,0-2 1,0-1 4,0-1 0,0-6 1,0 1-1,0-2 0,0-1 1,0-4-1,0-5-878,0-8 846,0-5 0,0-4 1,0 1-1</inkml:trace>
  <inkml:trace contextRef="#ctx0" brushRef="#br1" timeOffset="8">31621 5296 10183,'0'-8'-47,"-1"1"0,-2 0 0,-1 0 0,1-3 0,2-1 0,1-1 0,1 1 0,2 4 0,3 5 0,-1 8-46,1 5 1,-1-1-1,-2 6 1,1-2-1,0 0 1,0 1-1,2 1 1,-1 0 0,1-3-1,-2 0 1,0-1-1,2 1 1,-1-1 192,1 0 0,-1-5 0,-2-4 0,1-6 0,0-5 0,0-3 0,0-1 0,1-2 0,-1-1 0,0-2 0,0 2 0,1 1-115,4 2 1,0-1-1,1 2 1,-2 3-1,2 4 1,1 3-1,1 2 1,-1 3-1,-1 3 1,-3 1-1,-2 1 1,0 0-1,-1 2-13,0 2 1,1-5 0,-2 0 0,3 2 0,1-1 0,2-2 0,1-7 123,-2-7 1,2-4 0,-5-1 0,2 0 0,3-1 0,1 1 0,0-1 0,-1 2-1,-2 2 1,1 2 0,2 1 0,0 2 0,-1 0 0,-2 0 0,2 1-238,1 2 0,1 5 0,0 1 1,-3 2-1,-1 3 0,1 1 0,-2 1 1,-2 2-1,-1 1 0,2 2 0,-1-2 1,1 0-1,-3 0 0,-2 2 1,-1-2-1,0-1 44,0-2 0,1-1 108,3-2 0,3 2 0,6-5 0</inkml:trace>
  <inkml:trace contextRef="#ctx0" brushRef="#br1" timeOffset="9">32229 5345 9638,'0'-16'-27,"0"-1"1,0 2 0,0 0 0,0 0-1,0-2 1,0 2 0,0 1 0,2 3-1,2 3 1,3 5 0,-1 6 150,-1 5-287,-4 3 0,-1 2 0,1-1 0,2 2 1,1 1-1,-1 2 0,-2-1 0,-1 1 1,0-1-1,0-1 145,0-1 0,6 4 0,1 1 0</inkml:trace>
  <inkml:trace contextRef="#ctx0" brushRef="#br1" timeOffset="10">32204 4949 9099,'0'-20'-192,"0"4"1,0 2 0,2 3 0,2 3 0,4 6-1,2 8 1,-1 8 0,-2 3 172,-1 6 1,3 0 0,-2 2 0</inkml:trace>
  <inkml:trace contextRef="#ctx0" brushRef="#br1" timeOffset="11">32428 5221 9099,'5'-12'23,"-2"0"1,4-1 0,0 1 0,-2-1 0,2 2-1,-1 4 1,-1 7 0,-2 7 0,-2 4 0,-1 2-113,0-1 1,4 5 0,1-1 0,-3-1 0,0-1 0,-1-1 0,2-1 0,1 0 0,-1 1 0,-1-1 0,1 1 0,3-2 0,-1-2 169,1 0 0,-1-7 0,-2 1 0,3-6 0,-1-5 0,2-3 0,-2-1 0,1-1 0,-2 2 0,0 2 0,0 0 0,1 1-91,0 1 0,-4 0 0,5 4 0,-2 1 0,2 2 0,-1 4 1,1 3-1,-4 2 0,0 2 0,-2 2 0,0-1-406,0 1 1,0-1 0,0 2 0,0 1-1,0 1 1,1 0 411,3-3 1,3 0 0,6-1 0</inkml:trace>
  <inkml:trace contextRef="#ctx0" brushRef="#br1" timeOffset="12">32874 5234 9099,'0'-18'55,"0"-1"1,0-1-1,2 5 1,0 4-1,3 3 1,-3-2-1,1 1 1,0 2-1,1 7 1,-1 7-161,-2 4 0,3 2 1,0 3-1,-1 0 0,-2-1 1,-1-1-1,0-2 1,0 1-1,0-1 0,0 1 1,0-1-1,0 0 1,0 1-1,0-1 93,0 1 1,0-1 0,0 0 0</inkml:trace>
  <inkml:trace contextRef="#ctx0" brushRef="#br1" timeOffset="13">32837 4973 9099,'0'-12'-238,"0"0"0,0-1 0,0 1 0,0 2 0,0 6 1,0 9 216,0 9 1,0 6 0,0 4 0</inkml:trace>
  <inkml:trace contextRef="#ctx0" brushRef="#br1" timeOffset="14">31807 5990 13588,'-5'-12'-90,"3"4"1,-3-1-1,1 0 1,0-2-1,1-3 1,2-1 0,1-2-1,0 2 1,0 1-1,0 1 1,0-3 0,0 0-1,0 1 1,1 2-1,2 4 1,2 0-26,2 0 0,-4 9 0,1 4 1,-3 7-1,-1 5 0,0 5 0,0 3 1,0 0-1,0 2 0,0 2 0,0 1 1,0-1-1,0-2 0,0-3 0,0-1 1,0-2 127,0-3 0,0 0 0,0-5 1,0 1-1,2-2 0,2-3 1,4-5-1,3-6 0,3-5 0,1-5 1,3-2-1,0-1 0,1-1 130,1-1 0,3 4 1,3-2-1,-2 2 1,-1 3-1,0 1 1,1 4-1,-2 0 0,-3 3 1,-1 2-1,-4 2 1,-3 3-1,-4 5 1,-2 2-1,-2 1-207,-1 1 0,-8 0 0,-2 2 0,-3 2 0,-3 0 1,-3-1-1,-3 1 0,-4-4 0,-1-2 0,1-2 0,-1-1 1,0 0-1,0-1 0,0-1 0,1-2 0,-1 0-104,0 0 0,6 0 1,2-4-1,3 0 1,2-1-1,2-3 0,6-3 1,10 0 167,7 3 1,7-3 0,5 0-1</inkml:trace>
  <inkml:trace contextRef="#ctx0" brushRef="#br1" timeOffset="15">32341 6090 10213,'8'-17'15,"-1"0"0,0 4 0,-2 2 0,1 2 0,-3 0 1,-2-2-1,-1-2 0,-1 2 0,-3 2 0,-6 2 1,-4 1-1,-4 4 0,0 2 0,-1 2-125,0 2 0,2 6 1,-2-2-1,0 3 1,1 2-1,0 1 1,3 1-1,2 1 1,3-1-1,4-1 1,0-1-1,3-1 0,2 0 1,2-1-1,3-1 181,5-2 0,2-5 1,1 1-1,2-2 0,1-2 1,3-2-1,0-2 0,1-4 1,-1-3-1,0-2 0,-3 1 1,-1 0-1,-2-1 1,1-1-1,-2-1 0,-2-1-99,0 1 1,-5 2 0,3 3 0,-2 5 0,-2 4 0,-2 7 0,-1 7 0,0 5 0,0 0 0,0 1 0,0 0 0,0 2 50,0-2 1,6-1-1,2-5 1,3-1-1,3-1 1,1-3-1,3-4 1,1-2 0,2-4-1,0-2 1,-2-5-1,0-7 1,-1-3-1,0-2 1,-3-1-1,-2-2 240,-5-4 0,2-6 0,-5 1 0,1-3 0,-1-1 0,-2-1 0,-2 0 1,-1-1-1,2 1 0,0 3 0,3 5 0,-3 6 0,0 6-501,-2 5 0,-2 13 0,0 8 0,-4 11 1,-1 7-1,-1 5 0,0 0 0,-1 4 1,1 1-1,0 1 0,1-1 0,0-2 1,2-2-1,-1 0 0,3-2 0,2 0 188,1-2 1,0-2 0,0-1 0</inkml:trace>
  <inkml:trace contextRef="#ctx0" brushRef="#br1" timeOffset="16">32589 5990 10213,'-8'-16'-22,"-1"-1"1,2-5 0,-1 3 0,3 0-1,1 2 1,-1 3 0,3 2 0,0 0-1,2-1 1,2 2 0,2 3 0,4 4-1,3 2 1,2 4 0,0 2-1578,4 4 861,-3-2 739,9 5 1,-4 1 0,6 7 0</inkml:trace>
  <inkml:trace contextRef="#ctx0" brushRef="#br1" timeOffset="17">32899 5941 10075,'0'-13'0,"0"1"0,-1 0 0,-3 0 0,-5 4 0,-2 4 0,-1 3-87,-1 1 1,1 5-1,0 3 1,-1 5-1,1 2 1,-1 2-1,2-1 1,2 1 0,2 1-1,1-1 1,4 1-1,0-1 1,2-1-1,2 1 1,2-2-1,4-2-478,3-5 0,6 1 0,0-4 622,3-3 0,6 0 0,6-2 1</inkml:trace>
  <inkml:trace contextRef="#ctx0" brushRef="#br1" timeOffset="18">33036 5866 10208,'0'-26'-15,"0"-1"0,0-2 0,0 1 0,0 3 0,-2 3 0,-1 3 0,-1 1 1,1 3-1,2 1 0,0 3 0,-2 4 0,-1 7 0,1 7-66,2 4 1,2 7 0,2 3 0,1 3 0,0 4 0,0 2 0,2 1 0,-1 0 0,1 0 0,-2-1-1,0-2 1,2-2 0,-1-1 0,1-1 0,-2 0 140,1-4 0,-3-2 0,3-5 0,-1-4 0,0-4 0,1-10 0,-1-6 0,1-5 0,2-3 0,1-2 0,1 0 0,-1 1 0,0-1-39,-1 0 1,4 6 0,-4-2 0,1 4 0,1 0 0,0 2 0,2 3 0,2 4 0,0 5 0,3 6-19,0 6 0,6 13 0,-3 0 0</inkml:trace>
  <inkml:trace contextRef="#ctx0" brushRef="#br1" timeOffset="19">31460 7379 18444,'-8'-1'-182,"-1"-2"1,0-1-1,-2 1 1,0 1 0,1-1-1,2-1 1,1 1 0,4 2-1,9 1 1,6 0 269,5 0 1,9 0 0,0-2-1,4-1 1,5-2 0,2-1 0,4 0-1,5-1 1,1-2 0,0 1-1,-2 0 1,1-2 0,-1-1 0,-2 0-1,-5 2 1,-6 0 0,-6 1-306,-5 1 0,1-3 0,-8 6 1,-7 2-1,-10 0 0,-7 4 170,-2 2 1,-6 3 0,-1 5 0</inkml:trace>
  <inkml:trace contextRef="#ctx0" brushRef="#br1" timeOffset="20">31646 7169 19231,'-11'-14'-292,"1"-1"1,4-2-1,0 2 1,3 1-1,2 2 1,1-1 0,0 1-1,0 0 1,1 1-1,2 1 1,3 3 0,0 1-1,4 4 1,1 0 222,2 2 0,-5 7 0,-1 4 1,-2 4-1,-2 2 0,-3 1 1,-4 3-1,-4 2 0,-5 2 0,-2 0 1,-3 1-1,-1 1 0,-3 4 1,-2-1-1,-1 0 6,1-2 1,-5-1 0,-2 1 0,1-1 0,0-2 0,4-4 0,3-3 0,7-4 0,4-3 0,5-4 0,7-2 0,8-2 0,7-2 0,6-1 140,2 0 1,6 0 0,1 0 0,1 0 0,0 0 0,0 2 0,-1 2 0,-4 5 0,-2 7-113,-4 4 0,1 9 0,4 3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8T07:32:25.415"/>
    </inkml:context>
    <inkml:brush xml:id="br0">
      <inkml:brushProperty name="height" value="0.053" units="cm"/>
      <inkml:brushProperty name="color" value="#FF0000"/>
    </inkml:brush>
  </inkml:definitions>
  <inkml:trace contextRef="#ctx0" brushRef="#br0">8609 9017 10241,'7'0'1409,"-1"0"-1344,-6 0 1,1 0-1,2-2 1,2-2 0,2-4-1,3-3 1,0-2 0,-1 1-1,-1-1 1,2 1 0,1 0-1,3-1-9,2 1 1,-3-1 0,2 1 0,-1 0 0,1-1 0,0 1 0,-2-1 0,-2 2-1,-2 2 1,1 2 0,-3 0 0,0 2 0,-2-2-1031,1 0 0,-2 5 908,-4 2 0,5 0 0,2 6 0</inkml:trace>
  <inkml:trace contextRef="#ctx0" brushRef="#br0" timeOffset="1">8783 8768 10884,'-11'-1'11,"1"-2"1,2-2 0,-2-2 0,1-3 0,-1 1 0,3-1-1,2 2 1,3-1 0,5 3 66,5 1 0,3 0 1,2 1-1,-1 1 0,1 2 1,-1 1-1,0 0 1,1 0-1,-1 0 0,1 0 1,-1 0-1,0 0 0,1 1 1,-1 2-1,1 1-142,-1-1 0,-4 2 0,1-1 0,-1 0 0,0 1 0,-1 0 0,0 2 0,-2 3 0,1 1 0,-3 1 1,-2 0-1,-1 2 0,0 1 0,-1 2 0,-2-2 0,-3-1 0,1-2-389,-1 1 0,2 3 1,4 1 446,0-2 1,0 4 0,0 0-1</inkml:trace>
  <inkml:trace contextRef="#ctx0" brushRef="#br0" timeOffset="2">8485 12229 12643,'0'-9'-241,"0"1"1,0-1 0,0-2 0,-1-1 0,-2 3 350,-1 1 0,-2 6 0,2 2 1,-3 7-1,-1 4 0,0 2 1,0 0-1,-1 2 0,1 2 1,-2-2-1,-1-1 0,0-2 1,2 1-92,0-1 0,3 1 0,-4-1 0,2 0 0,-2 1 0,-1-2 0,-1-2 0,-1-2 0,1-1 48,-1-3 1,5-2-1,0-1 1,0-1 194,1-4-1108,1 4 791,6-10 0,0 11 0,0 0 29,0 7 0,0 0 0,0 1 0,2 0 0,2 1 1,4-1 36,3 2 0,1-4 1,1 3-1,1 0 1,1 2-1,1 2 0,-1-1 1,-1-1-1,-1-1 1,-1-2-1,0 0 1,-1 1-1,-1-2 0,-2-2-56,2-2 0,0 0 1,-1-1-1,0 2 0,-1-2 1,-1-5 4,-3-5 0,-4 2 1,-3 1-1,-1-1 1,0-1-1,0-1 1,0 0 98,1-2 0,1 3 0,2-1 0,2-2 0,1-1 0,2-1 1,1 0-1,1-1 0,-1 1 0,4-1 0,0 1 0,-1 0 0,0-1 1,0-1-1,4-1 0,2-1 0,1 1 60,0 1 0,-7 1 0,-1 2 1,1 2-1,-1 2 0,-1 0-218,-2 0 1,-2 8 0,-7-1 0,-4 2 189,-3-1 0,2-2 0,1-2 0,-1-3 0,-2 1 0,-2-2 1,1 2-1,-1-1 0,2 2 0,2 0 0,0 0 0,0 1 0,-2 2-336,-2 1 0,1 0 1,-1 0-1,1 0 1,0 0-1,-1 0 1,2 1 329,3 3 0,2 3 0,6 5 0</inkml:trace>
  <inkml:trace contextRef="#ctx0" brushRef="#br0" timeOffset="3">14663 14238 8567,'-8'-11'94,"1"1"1,1 2-1,2 0 1,0-1-1,0 1 1,1 1-1,3 3 1,3 6-1,3 3 1,-1 5-60,1 1 1,3 2-1,0 3 1,2 2-1,0-1 1,-2 3-1,0-2 1,0 1-1,2-1 1,2 1-1,-1-1 1,0 1-1,1 1 1,-1 0-1,1 0 1,-1-4-1,0-2 1,1-2 0,-2 1-1,-1-2-1130,-2-3 0,-7 2 0,-1-6 1095,-7-1 0,-9-8 0,-4-1 0</inkml:trace>
  <inkml:trace contextRef="#ctx0" brushRef="#br0" timeOffset="4">14676 14151 8567,'-13'-5'32,"1"-2"1,-1-6 0,1 2-1,1 4 1,1 9 0,3 7-1,0 7 1,1 0 0,-3 2-1,1 3 1,0 2 0,-2 3-1,0 2-346,2 1 1,-3 0-1,4-6 1,-1-1-1,1-3 1,2 1 313,2-1 0,1-4 0,2 3 0</inkml:trace>
  <inkml:trace contextRef="#ctx0" brushRef="#br0" timeOffset="5">14651 14139 8567,'0'-13'93,"0"1"1,0-1-1,1 1 1,3 0-1,5 1 1,3 2 0,3 5-1,3 3 1,0 1-1,1 0 1,1 1 0,2 3-94,1 5 0,2 7 0,0 3 0</inkml:trace>
  <inkml:trace contextRef="#ctx0" brushRef="#br0" timeOffset="6">15073 14486 12227,'-5'-8'40,"1"-1"1,0 1 0,0 0-1,0 0 1,1-2 0,2-1 0,2 0-1,3 1 1,5 3 0,2 0 0,1 2-1,0-2 1,1 2 0,1-1 0,1 3-1,1 2-62,-1 1 0,-1 0 0,-1 1 0,-1 3 0,-1 5 1,-1 2-1,-3 2 0,-1 4 0,0 4 0,-1 2 1,-2 2-1,-1 0 0,-2 0 0,0-1 0,0 1 0,-2-1 1,-1-2-1,-2-2-70,-2 2 0,4-2 0,-2-1 0,1-1 0,0-3 1,1-1-1,3-3 0,4-3 0,6-4 0,3-4 0,4-4 1,-1-4-1,1-3 54,0-2 1,3 5 0,-3 0 0,-1-2 0,1 1 0,-1-1 0,-1 3 0,-1 2 0,-3 0 7,-2 0 1,2 3 0,-4-3-1</inkml:trace>
  <inkml:trace contextRef="#ctx0" brushRef="#br0" timeOffset="7">15470 14523 8545,'0'-12'202,"0"3"1,0 1 0,0-1-1,0-2 1,0-2 0,1 2 0,3 3-1,3 5 1,1 6 0,-1 6 0,0 5-1,-2 4-431,1 1 1,0-2 0,-4 4 0,2 1 0,-1 0 0,-1 0 0,-1-3 0,2 0 0,1-1-1,-1 0 1,-2-3 0,-1-1 228,0-1 0,5-1 0,2 0 0</inkml:trace>
  <inkml:trace contextRef="#ctx0" brushRef="#br0" timeOffset="8">15519 14486 8462,'-5'-12'184,"2"-1"1,-4 1-1,1-1 1,4 1-1,0 0 1,2-1-1,0 1 1,2 1-1,2 1 1,4 3 0,3 2-1,2 2 1,0 2-1,2 1-51,2 0 1,5 1-1,-1 3 1,2 3 0,2 1-1,0 0 1,0 3-1,-1 3 1,1 3 0,-1-1-1,-2 1 1,-3-1-1,-1 1 1,-4-1 0,-5 1-1,-5-2-286,-2-1 1,-2-2 0,-2 1 0,-3-1 0,-7 1-1,-8-1 1,-3-1 0,-3-1 0,-2-2 0,-1 0-1,2 0 1,0-1 0,3 0 0,-1 0 0,1 1 152,4-1 0,-4 4 0,5-4 0</inkml:trace>
  <inkml:trace contextRef="#ctx0" brushRef="#br0" timeOffset="9">14477 10455 8568,'-4'-8'160,"-2"0"1,1-2 0,-1-1 0,4-1 0,0 2 0,2 6-171,0 8 1,0 1-1,2 4 1,0 0-1,3 2 1,-1 2-1,0-1 1,1 1-1,1-1 1,-1 0 0,-1 1-1,1-1 1,-1 1-1,0-2 1,0-2-1,2 0 1,-1 0 119,1 2 1,-2-3 0,-3-1 0,2-3-1,1-5 1,0-6 0,2-4-119,2-1 1,-1 1-1,1 3 1,2 3 0,1 4-1,1 1 1,1 0 0,-1 0-1,0 0 1,1 1 0,-1 2-1,1 1 1,-1-1 154,0-2 0,-3-1 1,-1 0-1,2 0 0,-1-1 1,-1-3-1,-2-4 0,-2-3 1,0-2-1,-1-1 0,-2-1 1,-1-3-1,0 0 0,0 1 1,0 0-270,0-1 1,0 3-1,0-4 1,0 1 0,0 3-1,0 1 1,0 4-1,0 6 1,0 8 0,0 7 121,0 6 0,6 2 0,1 6 0</inkml:trace>
  <inkml:trace contextRef="#ctx0" brushRef="#br0" timeOffset="10">15011 10554 8568,'0'-12'310,"0"0"0,0-1 0,0 1 0,0-1 0,0 1 0,1 2 0,2 6 0,1 8 0,-1 7 0,-1 5 0,1 0-499,1-1 0,4 3 1,-3 0-1,-1 0 0,0 1 1,0-1-1,-1 1 0,-2-1 1,1 0 188,2-3 0,-3 5 0,5-1 0</inkml:trace>
  <inkml:trace contextRef="#ctx0" brushRef="#br0" timeOffset="11">7939 10120 13714,'-6'-12'-50,"0"0"0,5-1 0,-2 1 0,-1-1 0,1 1 0,2-1 1,1 4-1,1 5 0,3 8 0,3 5 0,1 5 0,1 1-75,0 2 1,2 0-1,2-5 1,-2 0 0,-2 2-1,0 1 1,0 2 0,2-3-1,0-3 1,-1-3-1,-2 2 1,2 1 0,1 0 392,1-3 0,-5-4 1,-3-8-1,-2-4 1,-2-3-1,-2 0 1,0 1-1,-3 2 0,3-2-370,0-1 0,8 4 0,2 3 1,2 4-1,-1 3 0,0 2 1,0 2-1,2 1 0,2 1 1,-1-3-1,1 1 0,-1-1 1,0-1-1,1-2 303,-1-1 0,-5-8 0,-3-2 0,-2-3 0,-2-2 0,0 1 0,0-2 0,0-1 0,-2-2 0,-1 1 0,-1-1 0,2 1 0,-1 1 0,0 1 1,-1 1-1600,1 1 0,2 7 0,2 5 0,2 6 1355,1 5 0,11 7 1,-1 2-1</inkml:trace>
  <inkml:trace contextRef="#ctx0" brushRef="#br0" timeOffset="12">8423 10244 12373,'-8'-1'86,"1"-3"0,2-4 0,0-2 0,1 0 0,0 2 1,1-2 54,2-1 0,2 0 0,2 2 0,3 2 0,1 1 0,2 3 0,2 2 0,2 1 0,-1 0 1,0 1-1,1 2 0,-2 3 0,-1-1 0,-2 2 0,0 0-295,-1 3 1,3 1-1,-6 3 1,-1 1-1,-2 1 1,-1 1 0,0-1-1,0 1 1,-1-2-1,-2-1 1,-3-2 0,-1 1-1,-1-1 1,0 0 376,0 1 1,6-2 0,2-3 0,7-4 0,4-4 0,3-4 0,2-3 0,5-1 0,3 0 0,0-1 0,0 1 0,-2 1-318,-2 2 1,0-1 0,0 3 0,-3-1-1,-3 2 1,-2 2 66,1 4 0,-1 3 0,0 5 0</inkml:trace>
  <inkml:trace contextRef="#ctx0" brushRef="#br0" timeOffset="13">8423 12266 20725,'-4'-8'-1040,"0"-1"0,1 0 0,2-2 1,1-2-1,1 2 0,2 2 1035,1 0 0,2 7 1,-4-1-1,3 6 1,-4 5-1,-4 3 1,-4 3-1,-1 1 1,0 1 61,-2 0 1,-2 3-1,-4 2 1,0 1-1,1 0 1,1-2 0,2 2-1,-2 0 1,0 0-1,0-2 1,3-2-1,2-3 1,0-1 0,2-2 239,2 0 1,1-6-1,5-6 1,3-6 0,3-2-1,1 1-253,1 2 0,-5 1 1,4 2-1,2-1 1,1-1-1,1 2 0,1 0 1,-1 2-1,0 0 1,1 0-1,-1 0 0,1 0 1,-1 2-1,0 0 1,1 4-78,-1 1 0,1 1 0,-1 4 0,0 1 0,1-1 0,-2 1 1,-1-2-1,-2-3 0,0-5 0,-1-6 0,-3-5 0,-1-3 80,1-2 1,-3 1 0,4-1 0,-3 0 0,1-3 0,1-1 0,0-1 0,0-2 0,1 2-1,-1-1 1,0 0 0,1-2 0,1 0 0,-1 2 0,0 1 0,-1 3-171,0 1 0,1 2 1,-2 0-1,1-1 1,-1 1-1,-3 1 134,-4 2 0,1 4 0,-5 5 0,-2 0 0,-1 0 1,-1 0-1,-1 0 0,1 0 0,-1 0 0,1 0-135,0 0 1,1 1 0,1 2 0,2 1 0,-2 0 0,-1 0 0,0 2 0,3 1 0,4 2-35,2 3 1,2 0 0,0 0-1</inkml:trace>
  <inkml:trace contextRef="#ctx0" brushRef="#br0" timeOffset="14">8423 12440 17910,'-12'-5'-170,"1"0"0,1-1 0,3 0 1,3 0 430,6 0 0,3 8 0,7 5 0</inkml:trace>
  <inkml:trace contextRef="#ctx0" brushRef="#br0" timeOffset="15">8460 12489 17910,'-11'-5'-281,"2"-2"1,2-2 0,1 1-20,4-1 0,6 3 0,3 1 0</inkml:trace>
  <inkml:trace contextRef="#ctx0" brushRef="#br0" timeOffset="16">8994 8781 24057,'1'-8'-260,"3"1"1,5 0 0,2 1 0,1 1 312,1 2 1,-5 2-1,0 1 1,2 0 0,1 0-1,1 0 1,1 0-1,-1 0 1,0 0 0,1 0-1,-1 0 1,1 0-1,-1 0 73,0 0 0,1 0 0,-1-2 1,1 0-1,-1-3 0,0 3 0,-1-1 1,-1 0-1,-2-1 0,1 0-95,-2-2 0,4 4 1,-3-5-1,3 0 0,1 1 1,1 1-1,-1 2 0,-1 0 1,-1 1-22,-2-3 0,0 1 0,5 4 0,-1 0 0,0 0 0,1 0 1,-1 0-1,1 0 0,-1 0 0,1 0 17,-1 0 0,-4 0 0,0 0 1,2 0-1,1 0 0,2 0 1,-1 0-42,0 0 0,-3 0 1,-1 0-1,2 0 1,1 0-1,1 0 1,0 0-1,-1-1 1,-1-2-1,-2-1 1,2 1-1,1 2 67,1 1 1,1 0-1,-1 0 1,1-2-1,-1 0 1,0-2-1,1-1 1,-1 1-1,-1-1 1,-1-1-1,-2 1 18,2 2 1,-3-3 0,1 1 0,2-1 0,1 1-1,1 2 1,0 2 0,1 1-103,-1 0 0,1 0 1,-1 0-1,1 0 1,-1 0-1,0 0 0,1 0 1,-1-2-1,1 0 1,-1-2-1,0 1 1,-1 0-1,-1 0 15,-2-1 0,-4 0 0,3 3 1,0-2-1,0-1 0,3 1 1,1 2-1,1 1 30,1 0 1,-5 0-1,0 0 1,0-2-1,1-1 1,-1-1-123,2 2 1,-4-4 0,3 2 0,0 1-1,2 0 193,2-1 1,-5 3 0,-1-5 0,0 2-1,0-1 1,2-1 0,2-1 0,2 2-18,-1-1 1,1 2 0,-1 4-1</inkml:trace>
  <inkml:trace contextRef="#ctx0" brushRef="#br0" timeOffset="17">11227 7503 27237,'-7'-1'-976,"1"-2"0,1-2 0,-3-1 984,-3 1 1,2 1 0,1 4 0,-2 0 0,-1 0-1,-1 0 7,0 0 0,3 0 0,2 1 0,1 2 0,-1 2 0,-3 2 1,-1 3-1,0 1 0,1 0 0,3-2 0,1 0 0,0 0 1,-1 1-1,2 0-227,-1-2 1,2 0 0,4 5 0,0-1-1,0 0 1,0 1 0,0-1 0,1-1-1,2-1 1,3-3 0,1-2 0,2-1-1,2 1 1,2-1 0,-1-2 351,0 0 0,1-2 1,-1 0-1,1 0 1,-1 0-1,0-2 1,1 0-1,-1-4 1,1-1-1,-1-1 1,-1 0-1,-1 0 1,-2-2-1,2-1 1,-1-2-186,0 1 0,0 0 1,-5-1-1,-1 1 1,-2-1-1,-1 1 1,0 0-1,0-1 1,-1 2-1,-3 2-484,-4 0 1,-3 7 0,0-1 0,1 4 0,3 5-1,0 1 209,0 2 1,-1 2 0,-4 2 0</inkml:trace>
  <inkml:trace contextRef="#ctx0" brushRef="#br0" timeOffset="18">11115 7689 27699,'0'-8'-912,"0"0"1,0 1-1,0 4 1,2 7-1,0 6 1,2 2-1,-1 1 1,-1 1-1,-2 2 662,0 5 1,0 1 0,0 0 0,1-1-1,2 1 1,1 0 0,-1 0 0,-2-2-1,-1 2 1,0 1 0,0-3 0,0-3-1,0-2 1,0 0 0,0 2-990,0-2 1,0-1 1026,0-2 0,0-11 1,0-2-1</inkml:trace>
  <inkml:trace contextRef="#ctx0" brushRef="#br0" timeOffset="19">11090 7764 27699,'0'-13'-578,"0"1"1,0 0 0,0-1 0,0 1 0,-1 1 0,-3 3-1,-4 3 1,-2 5 0,0 5 0,1 3 0,-4 3 0,-2 1 418,0 1 1,1-1 0,2 0 0,-1 1 0,1-1 0,0 1 0,1-1 0,1-1 0,3-1-41,1-2 0,2-5 1,4 2-1</inkml:trace>
  <inkml:trace contextRef="#ctx0" brushRef="#br0" timeOffset="20">11177 7714 27699,'0'-8'-219,"2"1"0,2 2 1,4 2-1,3 1 1,1 4-1,1 1 1,-1 2-1,1 2 1,-1 3-1,0 1 1,1 1-700,-1 0 1,1 6 0,-1 2 0</inkml:trace>
  <inkml:trace contextRef="#ctx0" brushRef="#br0" timeOffset="21">11016 8074 27699,'0'-12'-335,"-1"0"0,-4 6 0,-3 6 0,-3 8 0,0 6 0,1 4 0,2-1 0,-1 3 0,-2-1 0,-2 2 1,2-1-1,1 0 0,2-2 0,0-2-1034,1 2 1,-3-4 0,6 2 1010,1-2 1,-3-1-1,-1-1 1</inkml:trace>
  <inkml:trace contextRef="#ctx0" brushRef="#br0" timeOffset="22">11078 8099 27699,'7'-13'82,"4"1"1,-4 0 0,1 0 0,-1 3 0,0 2 0,0 1 0,2 4 0,2 0 0,2 4-1,-1 2 1,-1 4 0,-1 3 0,-2 2 0,2 0 0,1 2-2286,1 2 0,1 1 0,-1-3 1613,0 2 0,1 5 0,-1-3 1</inkml:trace>
  <inkml:trace contextRef="#ctx0" brushRef="#br0" timeOffset="23">11090 8260 28124,'-1'-12'-1759,"-2"-1"1,-2 2 0,-2 3-1,-3 5 1,1 6 1686,0 5 0,-2 14 1,4 4-1</inkml:trace>
  <inkml:trace contextRef="#ctx0" brushRef="#br0" timeOffset="24">10917 8830 28124,'-2'7'-1051,"0"-1"1,-3-1-1,3 4 1,2 2 0,2 1-1,4 2 1,-1 1 0,2 3-1,-1 1 253,-1 3 0,5 7 0,-3 3 0</inkml:trace>
  <inkml:trace contextRef="#ctx0" brushRef="#br0" timeOffset="25">10904 9513 24570,'-4'20'-433,"-1"1"1,-1 1 0,-1 0 0,2 0 0,-1-3 0,2 1 0,0-2 0,-2 1-1,1-1 1,-1 1 0,4-1 0,0 1 0,2 1 0,0 2 0,0 1 0,0 2-199,0 0 0,0 5 1,0 2-1</inkml:trace>
  <inkml:trace contextRef="#ctx0" brushRef="#br0" timeOffset="26">10817 10443 11728,'-6'5'0,"1"4"0,4 2 0,0 0 0,-2-2 0,-1 1 0,0 2 0,0 5 0,-2 1 0,1 1 0,-2 2 7,0 5 0,-2-1 0,-3 5 0</inkml:trace>
  <inkml:trace contextRef="#ctx0" brushRef="#br0" timeOffset="27">10731 11212 7160,'0'12'0</inkml:trace>
  <inkml:trace contextRef="#ctx0" brushRef="#br0" timeOffset="28">10731 11708 12420,'0'7'-747,"0"4"0,0-4 0</inkml:trace>
  <inkml:trace contextRef="#ctx0" brushRef="#br0" timeOffset="29">10793 12105 13037,'-6'-7'-281,"5"7"1,-5 7 0</inkml:trace>
  <inkml:trace contextRef="#ctx0" brushRef="#br0" timeOffset="30">10743 12601 9403,'-4'-8'305,"-2"1"1,1 0 0,-2 0-1,1-3 1,1-1 0,2-1-1,0 1-6,-1 2 1,3-2 0,-2 5 0,6-3 0,5 2 0,3 2 0,2 2 0,-1 2 0,-1 2-494,-3 3 1,-2-1 0,-6 5 0,0 2 0,0 1 0,0 1-1,-2 1 1,-2-2 0,-4-2 0,-3-2 0,-1-1 488,-1-3 0,2-3 0,2-5 0,2-3 0,1-3 0,3-1 0,2-1 0,2 1 0,2 0 0,3 1 0,-1 1-426,1 2 1,3 5-1,0-1 1,0 4-1,1 2 1,-3 4-1,-2 1 1,-2 3-1,-2 1 1,-2 0-1,-2-2 1,-2 0 355,-2 0 0,0-2 1,-3 0-1,2-2 1,0-3-1,0-4 0,1-3 1,1-2-1,3-3 1,2-1-236,1-1 1,0 0 0,1 1-1,2 1 1,3 3 0,1 0-1,2 2 1,2-1 0,2 3-1,-1 2 1,-1 2-232,-3 3 0,-2-1 0,-6 5 0,0 2 0,-2 0 0,-2-2 0,-4-4 456,-3-2 0,0-4 1,3-2-1,4-4 1,4-2-1,4 0 1,3 2-1,1 0 1,0 1-1,2 3 0,1 1-383,1-1 1,1 3-1,-2-2 1,-3 6-1,-4 5 1,-4 3 0,-4 1-1,-4-1 1,-3-1-1,-2-2 1,1 1 0,-1-3-1,1-1 541,0-4 0,-1-1 0,1 0 0,-1 0 0,2-1 0,2-2 0,2-3 1,1-1-891,4-2 0,2 3 1,4 1-1,4 1 1,3-1-1,1 4 1,-1 4-1,-2 5 1,-5 3 494,-3 2 0,-6 4 1,-2 3-1</inkml:trace>
  <inkml:trace contextRef="#ctx0" brushRef="#br0" timeOffset="31">11028 8012 14876,'7'-8'-187,"-1"1"1,-2 0-1,0 0 1,0-1 0,0-1 349,0 1 1,-1 5 0,-7-1 0,-4 4-1,-3 4 1,-2 3 0,1 2 0,-2-1-1,-1 1 1,-2 3 0,2-1 0,2-2-121,0-1 1,1 1 0,-2 3-1,-1 1 1,-2-1 0,2 0-1,1 1 1,1-1 0,-3 1-1,0-1 1,1 0 0,1 1 0,1-1-1,1-1 1,0-1 0,1-2-1,1 0 185,2-1 1,4 3 0,-2-7 0,5-5-1,6-3 1,3-4 0,2 1 0,-2-1-153,2-2 1,1 2 0,1 1 0,1-2 0,-1 1-1,1-1 1,-1 2 0,0-2 0,1 1 0,-1-1-1,1 3 1,-1 0 0,-1 0 0,-1-1 0,-2 0 9,2-1 0,-3 7 1,-2-2-1,-5 3 1,-8 6-1,-7 3 1,-5 3-1,0 1 0,-1 1 1,0-1-1,-1 2 1,0 1-137,2 2 0,-4-1 1,5-3-1,0-1 1,2 0-1,3 1 1,2-2-1,1-2 1,1-2-1,5-1 1,3-3 27,8-2 0,8-7 0,3-2 0,1-3 0,0-1 0,-1-1 0,-1 1 0,1 0 1,-2-1-1,-1 1 0,-2 1 0,-1 1 0,-1 3 0,-3 0 0,0 2-2849,0-1 1,-6-1 2882,-1 7 1,-11 3 0,-8 10-1</inkml:trace>
  <inkml:trace contextRef="#ctx0" brushRef="#br0" timeOffset="32">10706 8074 14688,'-4'-8'-98,"-2"1"1,1 0 0,-1 0-1,3-3 1,1 1 0,-1-1 66,-1 2 1,0 11-1,4 1 1,0 5-1,0 4 1,0-1-1,0 2 1,0 1 0,0 3-1,-2 0 1,-1 1-1,-2-1 1,-2 0-1,-1-3 1,0-1 0,-1-2 336,0 1 1,3-1 0,1-1 0,0-1 0,0-3 0,1-2 0,2-2-500,8-2 0,4-1 0,2 0 0,0 0 0,1 2 0,-1 0 0,1 4 0,-1 0 0,0 0 1,1 1-1,-1 3 0,-1 1 0,-1 0 142,-2-3 1,0 3 0,5-4 0</inkml:trace>
  <inkml:trace contextRef="#ctx0" brushRef="#br0" timeOffset="33">10421 8000 12194,'-9'-13'7,"2"1"0,0 1 0,2 1 0,-1 2 0,2 0 0,-1 1 8,-3 2 0,2 10 0,0 3 0,2 3 0,0 1 1,1 1-1,2-1 0,1 1 0,0-1 0,0 0 1,0 1-1,0-1 0,1 1 0,4-1 0,3 0 65,3 1 1,1-5-1,2-1 1,1-2-1,3-2 1,0-1-1,1-2 1,-1-2 0,2-2-1,-2-4 1,1-3-1,-1-2 1,0 1-1,-3-2 1,-1-1-1,-3-3 1,-2 0 21,0 0 1,-7-2-1,2 2 1,-2 0-1,-4 0 1,0 3-1,-4 1 1,-1 1-1,-2 1 1,-1 0-1,0 1 1,2 2-1,-2 4 1,-1 1-1,-1 0 1,0 1-1,-1 3 1,1 4-888,-1 4 0,0 5 0,-1 2 0,0 3 1,3 1-1,1 3 769,3 2 0,-4 6 1,5 2-1</inkml:trace>
  <inkml:trace contextRef="#ctx0" brushRef="#br0" timeOffset="34">10495 8086 13523,'0'-12'39,"0"0"1,0-1 0,1 2-1,2 4 1,1 7 0,0 7-1,0 5 1,1 5 0,-3 4-1,0 2-279,-2 2 1,0 4 0,0 1 0,0 1 0,0-1 0,0-3 0,-2 0 0,0-3 0,-3 1-1,1 0 1,0-2 0,0-2 0,1-4 0,1-5 180,-3-4 1,4-4 0,-3-9-1,3-6 1,1-6 0,0-1-1,0-1 1,1 0 0,2-3-1,1-2 1,-1 1 0,-2 1-1,-1 1 1,1 1 0,2-1-1,1 2 1,-1 1 237,-2 3 1,-1-3 0,-1 1 0,-3 3 0,-4 5 0,-3 6 0,-2 6 0,1 5 0,-1 3 0,2 1-1,2 2 1,0 1-686,0 2 1,-1-1-1,0-3 1,4-1 501,0 1 1,-4 4 0,3 3 0</inkml:trace>
  <inkml:trace contextRef="#ctx0" brushRef="#br0" timeOffset="35">10495 8111 13523,'0'-12'-5,"0"-1"1,0 1 0,0 0 0,0-1 0,0 1 0,1 1-1,3 4 1,5 7 0,0 7 0,2 4 0,-1 2-229,0 4 0,9 2 0,-5 6 1</inkml:trace>
  <inkml:trace contextRef="#ctx0" brushRef="#br0" timeOffset="36">10582 8248 13523,'-11'-9'-471,"1"2"1,2 1 0,-2 0 0,-1 2-1,0 5 550,3 6 1,-3 4 0,4 2-1</inkml:trace>
  <inkml:trace contextRef="#ctx0" brushRef="#br0" timeOffset="37">10483 8446 13536,'-13'0'102,"1"0"1,-1-1 0,1-2 0,0-1-1,-1 2 1,2 6 0,1 8 0,4 4 0,0 5-369,3 5 0,-4 4 1,0 7-1</inkml:trace>
  <inkml:trace contextRef="#ctx0" brushRef="#br0" timeOffset="38">10631 12576 7906,'0'-8'705,"0"-1"-137,0 0 1,0 2 1355,0-1-1124,0 5 0,0-4-810,0 3 0,0 1 0,-1-4 0,-3 0 206,-4 0-485,2 5 1,1-5-1582,5 3 1,-2 2 1869,-2-2 0,3 8 0,-5 3 0</inkml:trace>
  <inkml:trace contextRef="#ctx0" brushRef="#br0" timeOffset="39">10582 8409 15505,'-8'-7'-210,"1"1"1,0 2 0,1-1 0,-1-1 0,2 2-1,-1 5-328,4 6 1,-1 4 0,0 3 444,-1 3 1,-6 2-1,3 6 1</inkml:trace>
  <inkml:trace contextRef="#ctx0" brushRef="#br0" timeOffset="40">10371 9686 15505,'-6'44'-584,"5"0"1,-3-2 0,2 2 0,2 1 0,0 1 0,0 1 0,0 1 310,0 2 1,12-1 0,1 1 0</inkml:trace>
  <inkml:trace contextRef="#ctx0" brushRef="#br0" timeOffset="41">10296 12378 9859,'0'8'-11,"2"-1"1,1 0-1,1-3 301,-2-3 1,-2 2 0,-2-9 0,-2 1-326,1-3 0,1 2 0,2 1 0</inkml:trace>
  <inkml:trace contextRef="#ctx0" brushRef="#br0" timeOffset="42">10619 12576 8546,'1'-7'801,"2"2"733,1-1-1130,0 5 0,-5-9 1,-2 5-1,-2-1 0,-2 1 1,-1 0-130,1 0 0,-4 3 0,4-3 0,-1 1 1,-1-2-1,0 1 0,-2-2 0,-2 1 0,1 0 1,-1-1-1,1-2 0,1 1-104,3 0 0,-3 4 0,4-5 0,-2 1 0,1 1 1,0 2-1,0 1 0,1-2 0,0 1 0,0-2 0,-3 1-1036,-1 1 0,6 1 661,5 4 0,4 1 0,6 2 0,-4 2 1,1 1-1,-1 1 0,1-2 0,0 2 0,2 0 1,2 1-1,2 0 0,-2 1 0,-2-1 11,0-1 0,-2 4 0,2-4 0,-1 1 0,2 0 1,0 2-1,-1 0 0,-2-1 476,-1 0 1,-3-7 0,-8 1 0,-1-6-1,-3-5 1,1-3 0,-2-1 0,-2-1 0,-3 1-1,-2-1 1,2 1 0,0-2 0,0-1-1,-2-2 1,1 1 226,-2-2 0,4 4 0,-3-4 0,4 2 0,0-1 1,1 2-1,1 1-850,3 2 0,8 6 0,8 6 1,3 7-1,1 4 0,1 0 0,-2-1 1,-2-2-1,0 2 0,0 1 0,1 1 1,0-1-1,-2-1 0,0-2 0,0 2-281,1 1 1,-2-3-1,2-1 1,-2 0-1,0-1 1,-2 0-1,2 0 1,0-1 620,3-2 0,1 4 0,1 0 0</inkml:trace>
  <inkml:trace contextRef="#ctx0" brushRef="#br0" timeOffset="43">10569 12576 8496,'-1'-7'121,"-3"3"1,-3 1 0,-1 0-1,-1-2 1,0-1 0,-1 0-1,0 0 1,4-1 0,-1 2 0,0-2-1,-3 0 69,-1-3 1,0-1-1,1 0 1,2 1 0,-1 2-1,-1-1 1,0-1 0,2 0-1,-2 2 1,-1-2-191,-1-1 0,11 10 0,2 2 0</inkml:trace>
  <inkml:trace contextRef="#ctx0" brushRef="#br0" timeOffset="44">10396 12316 8496,'-7'-2'-67,"1"-1"0,1-2 1,-3-2-1,-2-3 439,2-1 0,-2 3 0,4 1 0,1 3 0,-2 5 0,2 6 0,-2 4 1,1 2-1,-1 1-625,0 2 1,0-1 0,-2 4 0,2 1 0,0-1 0,1 2 0,0-2 0,0-1 0,-1-2 0,2 1 0,-1-2 0,3-1-1,2-2 253,1 1 0,0-1 0,0 1 0</inkml:trace>
  <inkml:trace contextRef="#ctx0" brushRef="#br0" timeOffset="45">10334 12278 8496,'-11'-8'144,"1"0"1,4 0 0,5 1-1,7 2 1,3 4 0,4 2 0,-1 2-1,0 3 1,1-1-465,-1 1 1,5 2-1,-1-2 1,0 0-1,-3 3 1,1-1-1,1 0 320,2 2 0,-1 1 0,-3 1 0</inkml:trace>
  <inkml:trace contextRef="#ctx0" brushRef="#br0" timeOffset="46">10321 12328 8496,'-5'-12'80,"-4"-1"1,1 2-1,3 4 1,6 7 0,5 6-1,5 3 1,2 2-1,4 3 1,-2 0-129,-1 0 0,2 2 0,2 2 0,0 0 0,0 1 0,-3-1 1,-1 2-1,-1-2 0,-1 1 0,0-1 0,1 0 0,-1-3 1,-1-1-1,-1-2 0,-2 0 0,0 1 0,1-2 48,-1-3 0,-5 3 0,2-4 0</inkml:trace>
  <inkml:trace contextRef="#ctx0" brushRef="#br0" timeOffset="47">10656 12750 9596,'-1'-13'265,"-2"1"0,-2-1 1,-1 1-1,1 0 1,2-1-1,1 1 1,2-1-1,2 2 1,2 3-252,4 4 1,3 3 0,2 1 0,-1 0 0,0 0 0,-1 1 0,-1 3 0,-2 4 0,1 3 0,-1 2 0,-1-1 0,0-1 0,-2-1 0,1-2 0,-4 2 0,0 1 128,-2 1 1,-6-4 0,-2-1-1,-3-1 1,-1-3 0,-1-2-1,1-1 1,-1-1 0,1-2 0,0-3-1,-1-1 1,1-2 0,1-2-1,1-2 1,3 1-48,2 0 1,1-1-1,4 1 1,0-1-1,1 1 1,3 0 0,4 1-1,3 2 1,3 4-1,1 1 1,2 0 0,-3 2-1,-3 4 1,-3 3-1,0 2 1,1 3 0,-3 1-1,0 1-165,-3 0 1,-2 5 0,-1-1-1,-1-2 1,-3-3 0,-5-2 0,-2-1-1,-1 0 1,-1-1 0,1-2 0,0-2-1,-1-1 1,1-4 0,-1-2 0,1-4-1,0-3 419,-1-2 0,6-3 1,3-2-1,3 0 1,1-1-1,0 1 1,1 0-1,3 1 0,5 1 1,2 1-1,1 2 1,0 5-1,1 3-934,-1 2 1,-5 7 0,-3 6 0,-4 3 0,-3 5 0,-2 2 0,-2 0 0,-3 1 0,-1-2 0,0-1 0,2-3 0,2-1 0,0-2-1,1 1 565,1-1 0,6 1 0,6-1 1</inkml:trace>
  <inkml:trace contextRef="#ctx0" brushRef="#br0" timeOffset="48">10656 12700 9618,'7'-1'568,"-3"-4"0,-2-3-482,-2-3 0,-2 4 0,-2 3 0,-3 1 60,0-1 0,-4 3 1,4-5-1,-1 2 0,0-1 1,-2-1-1,1-1 1,-1 2-1,2-2-3,-2 0 1,-1-1 0,-1-3 0,-1 1-1,2 2 1,1-2 0,2-1 0,-1-1-1,-2-1 1,-2 1 0,1 0 0,-1-1 0,1 1-1,0-1 1,-1 2 0,-1 2 0,1 0-1,-1 0 63,3-2 1,2 2 0,0 3 0,1-1 0,-1 0-1,2-3 1,3-1 0,3-1-2200,1-1 1389,0 6 819,0 2 0,0 6 0,0 3 1,-2 5-1,0 2 0,-2 1 0,-1 1 1,1-1-300,0 0 0,-1 5 0,2 1 0,-1 0 0,1 1 0,0 0 0,1 2 0,-3 0 0,1-2 0,0-1 0,0-3 0,1-1 0,2-2 0,-1 1 0,0-1 158,-2 0 0,-2-1 0,2-2 0,-4-5 0,-2-4 0,2-4 0,4-5 0,2-2 66,2-1 1,0 0-1,0-2 1,0-1-1,0-2 1,0 2-1,0 0 1,0 0-1,0-2 1,2 1-1,0-1 1,2 0-1,-1 1 1,-1-1-1,-2 1 1,0 1 15,0 1 1,4 2 0,0-1 0,-1 1-1,-2-1 1,-1 1 0,0 0-687,0-1 1,0 12 0,0 5 0,0 6 0,0 2 0,0 0 780,0 1 0,1-2 1,4-3-1,3-4 1,3-2-1,1-4 0,1-1 1,-1-2-203,0-2 1,1 3 0,-1-3-1,2 1 1,1 2 0,2 0 0,-1 0-1,1 0 1,1 0 0,1 0-1,2 1 1,-1 2 0,0 1 0,-1 0-1,-1 0 1,0 0-304,-3 0 1,-1 0 0,-2 0 0,1 1 0,-2 3 210,-3 4 1,-8-2 0,-8-3-1,-3-5 1,-2-2 0,1 1-1,-1 1 1,1-1 0,0-1-157,-1 1 0,1-3 0,-1 2 1,1 2-1,0 0 0,-1 1 0,-1-2 1,-1-1-1,-1 1 0,0 0 0,3 1 1,0-3-1,1 3 0,-1-1 0,1 0 501,0-1 0,-1 0 0,1 4 0,-1-1 0,1-2 0,0-1 1,1 0-1,4-1-323,7 1 0,7 0 0,8 5 0,1 2 0,1 1 0,1-1 0,2 0 0,3 0 0,-1 1 0,-2 0 0,4 0 0,0 0 0,3 0 0,-4 0 0,1 1-38,-1-3 1,0 4 0,-1-1 0,-2 1 0,-2-1 0,-5 0 0,-2-1 0,-2 0 0,-2-1-68,-5-2 1,-3-1-1,-11-1 1,-1-2-1,1-3 1,-1 1 0,1-1-1,0 2 1,-1 0-1,1 0-195,-1 1 1,1 2-1,0 1 1,-1-2 0,1 0-1,-1-3 1,1 3-1,0 0 1,-1 2 0,1 0-1,-1 0 551,1 0 0,0 0 0,-1 0 0,1 0 1,-1 0-1,1 0 0,-1 0 0,1 0 0,0 2 1,1 2-1,1 3-235,2 0 0,1 4 1,-3-2-1,2 5 1,0 4-1,-1 0 0,1 1 1,0 0-1,0 4 1,1-1-1,1 0 0,2-2 1,0 1-1,0 0 1,0-1-1,-1 1 48,1-2 0,0-1 0,4-5 0,0-4 1,0-5-1,0-8 0,2-5 0,0-4 63,2 1 1,2-1 0,-3 1 0,1 0 0,0-1 0,0 1 0,0-1 0,0 0 0,1-3 0,0 0 0,1 1-1,-1 0 1,-1-1 0,0 0 0,1 1 0,-1 0-73,1-2 1,-2 2 0,4-4-1,-2 1 1,-2 3 0,-2 1 0,1 1-1,1 1 1,1 0 0,0 0-102,1 4 0,-2 4 1,5 8-1,1 4 0,-1 2 1,0 0-1,2-2 1,1 2-1,1-1 0,1 1 1,-1-2-1,1 1 0,-1-1 1,0-1-1,1 0 348,-1-1 0,1-1 0,-1 1 0,0 1 0,1-1 0,-1-1-78,1-2 1,-7-3-1,-3-3 1,-4-2-1,-3-2 1,0-1-1088,-2 1 0,5 0 0,-5 4 635,1-1 0,3 1 0,-3 6 0,1 3 1,-2-1-1,1 2 0,-2-2 0,1 2 0,-1-1 1,2 1-1,-2 0 0,1 2 0,-1 1 1,2 0 254,-1-2 0,-3 6 1,2 5-1</inkml:trace>
  <inkml:trace contextRef="#ctx0" brushRef="#br0" timeOffset="49">10185 12378 16084,'7'-9'290,"-2"2"1,-1 0 0,2 2 0,-1-2 0,1 0-1,-2-1 81,2 1 0,-4 2 1,7 5-1,0 0 0,1 1 1,0 2-278,-2 1 1,-5 5-1,-1 0 1,-4 0-1,-7 0 1,-2-5-1,-1-3 1,-1-1-1,1 0 1,0 0-1,-1-1 91,1-3 0,4 2 1,1-3-1,0 1 1,1-2-1,2-1 0,5-1 1,6 1-1,4 3-506,2 3 1,-5 2 0,0 2 0,1 2 0,-2 2 0,-5 3 0,-4-1 0,-7 0 0,-2-5 473,-1-3 1,1-2 0,3-3 0,5-5 0,6-2 0,5 0 0,4 2 0,3 2 0,2 1 0,-2 2 0,-1 0 0,-2 1-196,1 5 0,-6 3 0,-2 8 1</inkml:trace>
  <inkml:trace contextRef="#ctx0" brushRef="#br0" timeOffset="50">10160 12365 20010,'0'-8'-80,"1"0"0,2-2 1,1-1-1,0 0 0,1 1 1,0 3-1,2 2 1,1 3-1,-1 5 0,-1 4-279,-1 0 1,-3 4 0,2-3 0,-3 3 0,0 0 0,2-1 0,0-3 0,-4-2 0,-6-2 0,-4-1 663,-2-2 1,1 0 0,1-2 0,1-1 0,2-2 0,0-2 0,-1-1 0,2-1-565,2 1 0,1 0 0,4-4 0</inkml:trace>
  <inkml:trace contextRef="#ctx0" brushRef="#br0" timeOffset="51">10247 12452 11667,'7'-1'332,"-2"-2"-89,1-1 0,-6 0 0,0 4 0,-6 1 1,-2 2-1,0 1-198,-2-1 0,3 2 1,-1 1-1,-2 0 1,-1 3-1,-1-1 1,-1 2-1,0 2 1,-4 5-1,-4 2 1,-2 3-1,-2 1 1,0 2-1,-1 1 1,-1 2-1,-2 1 1,2-2-1,4 0-135,2-3 1,6-4 0,-1-4 0,2-2 0,3-4 62,3-6 0,3 0 0,8-10 0,3 2 0,-1-1 0,2-1 0,0-1 47,3 0 1,1 3 0,1-3-1,-1 1 1,-1 0 0,-3-1-39,-2 0 1,-1 3 0,-4-4-1,0-2 1,0-1 0,-1 0 15,-3 3 0,1 2 1,-4 8-1,0 1 1,2 2-1,-1 2 0,2 1 1,0 0-1,-2 1 1,0 0-1,-3 2 0,2 2 1,2-2-19,-1-3 0,5-1 0,-5-4 0,2 0 0,2-3 0,2-5 0,4-2 79,3-2 1,-3 2 0,4 0 0,0 3 17,-1 5-128,-1-1 0,-6 11 0,0-4 0</inkml:trace>
  <inkml:trace contextRef="#ctx0" brushRef="#br0" timeOffset="52">9775 12898 14507,'-8'0'-179,"1"-1"0,2-3 0,2-4 0,2-3 0,1-2 0,1 2 0,3 3 0,3 2 224,0 1 1,4 5 0,-4 0 0,1 5 0,-1 4 0,0-1 0,-2 2-374,1 1 105,-2-4 104,-4-2 212,0-5 483,0 0-472,-5 0 0,2 0 0,-5-1 0,-2-3 0,-1-5 0,-2-2 0,2-1 0,2-1 0,0 0 0,1-4 0,0-2 0,0-2 30,-2 0 1,3 1 0,0-5 0,0-1-1,2-2 1,-1-1 0,2 3 0,0 3-1,0 2 1,1 0 0,2 2 0,1 3-1,0 2-463,0 1 1,0 8 0,0 5 0,0 7 0,0 4 0,1 0 0,2-2 0,1 0 0,0 0 0,0 2 0,0 2 0,-1-1 0,-1 1 0,-2-1 503,0 0 0,0 1 0,0-4 1,-2-4-1,-1-10 0,-1-4 0,0-4 1,0 1-210,0 0 1,0-2 0,4-1-1,-2-2 1,0 2 0,-2 1-494,1 2 0,6 6 0,1 6 559,-2 7 0,0-3 0,-4-2 1,0-6-4396,-2-3 5194,-1 4 0,5-4 0,0 3-489,0-4 0,0 1 1,-1 0-142,-3 1 679,2 2 1,-3 3 266,5-3-1084,0 2 1,-1-3-1,-4 5 1,-3 1-1,-3 3-29,-1 5 0,-2 3 0,-1 3 1,-3 3-1,-1 3 0,-5 3 1,-2 5-1,-3 2 0,1 0 1,2 0-1,3-1 0,1-2 1,2-2-1,3-3 0,1-2 137,3-5 1,6-6 0,3-4 0,4-4 0,2-4 0,4-3 0,-1-1 0,2-1-225,0-3 0,1-1 0,5 0 0,-1 1 0,1 3 0,-1 1 0,0 0 0,1-1 0,-1 2 0,1-1 0,-1 2 0,0 0-102,1 0 1,-8 5 0,-3 7 0,-8 3 0,-3 2 0,-7-1 0,0 1 0,-3-1 0,1 0-1,0 1 1,1-1 0,1-1 0,-1-2 0,2-5 339,1-3 0,7-2 0,5-3 0,4-5 0,8-2 0,5-1 0,4-1 0,2 1 0,-2 0 0,-1-1 0,-3 2 0,-1 2 0,-1 2-392,-1 1 1,-6 3 0,-6 8 0,-9 3 0,-4 4 0,-5 3 0,0 2 0,0-2 0,3-1 0,1-2-1,1-1 1,2-1 0,2-3 0,2 0 433,1 0 1,4-5 0,6 1-1,3-6-53,0-5 0,-2 1 0,-5-1-372,0-2 0,-1 5 1,-3 1 636,-5 2 1,2 4 0,-1 0 0,-2 2-357,-1-1 1,3-1-1,0-2 1,0-2 0,-1-2-1,2-4 1,2-3 0,1-2-1,0 0-24,0-4 1,-1-2 0,4-6-1,-2 0 1,-1 0 0,1-1 0,1-1-1,-1-2 1,-1 1 0,1 3 0,0 3-1,0 3 1,-1 1 0,0 3-1,0 1-202,0 2 0,0 6 1,4 6-1,0 7 0,0 4 1,1 2-336,3-1 1,-1-4 0,5-1 821,2-1-553,-5-2 1,1-6 0,-6-2 421,0-4 1,0 1-849,0-1-998,0 5 2564,0-2-844,0 5 1,-1 0 5,-4 0 1,3 0 0,-7 1-59,0 3 0,-1-1 0,0 4 0,2 0 0,-1-2 0,-1 2 0,0-1 0,3 0 0,0 0 0,1 1 0,-4 0 13,-1 2 0,0-2 0,1 2 1,2 0-1,-2 1 0,-1-1 1,-2 0-1,-3 2 0,-2 3 1,1 2-1,-3-1 0,1 0 1,-2 1-1,2 0 0,2-1 1,4-1 151,0-2 0,1-1 1,-1-1-1,1-3 1,0 0-1,-1-2 607,1 1 1,5-3-1257,3-8 1,4 4-1,4-3 539,4 3 0,-2 1 1,-1 0-1</inkml:trace>
  <inkml:trace contextRef="#ctx0" brushRef="#br0" timeOffset="53">8746 12812 17650,'-6'-9'-4329,"-1"1"4750,0-2-26,2 5 0,5-2 1,0 3-1,0-4 0,1-3-325,3-2 1,-2 5 0,2 0 0,-1-2 0,0-2 0,1-4-1,0 0 1,0-1 0,0 1 0,0-2 0,0-1 0,2-2 0,-1 0-1,1 2 1,-2 0 0,0 1 49,0 0 0,0 1 0,-2 5 1,1 0-1,1-1 0,-2 1 1,-2 1-697,-4 2 0,2 4 1,-5 6 872,1 3 0,2-1 1,3 4 169,-4-1 1,3-2-909,-7-4 1327,7 0 0,-5 0-559,3 0 1,1 0-182,-5 0 1,4 0-1,-5 0 1,0 0 0,-2 0-1,-2 0 1,1 0-113,-1 0 1,1 0-1,-2 0 1,-1 0 0,-3 0-1,0 0 1,-1 0 0,1 0-1,-1 0 1,1 0 0,-2 0-1,3 0 1,-1 0 0,2 0-1,3 0 1,0 0 303,1 0 0,4-2 0,2 0-1129,5-3 0,2 3 0,9 4 3476,-2 3-3200,-5-1 0,1-6-209,-8-2 0,4 3 0,-2-2 1223,5 6 0,0-2 0,-6 2 0,-1-6-2472,1-5 0,3 2 2137,4 2 0,-2 2-138,2-3 1,3 4 0,0-4 0</inkml:trace>
  <inkml:trace contextRef="#ctx0" brushRef="#br0" timeOffset="54">25046 4192 10863,'0'-8'72,"-1"-1"1,-2 0 0,-1-2 0,0 0 0,0 1 0,0 2 0,0 0 0,0-1 0,-1 1 0,3-2 121,0-1 0,2 3 1,0 0-1,0-2 0,2 1 1,0-1-1,4 3 1,1 1-1,2 2 0,2 0 1,2 0-1,-1 1 0,1 2-226,-1 1 0,-4 1 0,2 2 1,2 3-1,4 0 0,-1 4 0,-1 3 1,-2 2-1,0 3 0,1 0 1,-2 1-1,-2 0 0,0 3 0,-1 2 1,-1 0-1,-3 3 0,-1 0 1,-1 2 60,3-1 0,-1-2 0,-6 0 0,-2 2 0,-4 1 0,-2-2 0,-1-1 0,0-2 0,-3-2 0,1-3 0,-2 0 0,-1-1 0,0 0 0,-1-3 0,1-1 0,-1-2 60,2 1 1,-3-6 0,0-2 0,0-1-1,0 1 1,3-3 0,1 0 0,1-2-1,-3-2 1,0 0 0,2-4 0,3-1-1,3-2 1,0-3 0,-1 0 0,2 0-1,2-1 1,2 1-17,2-1 1,1 1 0,0 0-1,0-2 1,1-1 0,3-2 0,5 2-1,2 1 1,1 2 0,0-1-1,1 1 1,1 1 0,1 1 0,3 2-1,0 0 1,1 1-433,0 3 0,-4 1 1,2 0-1,-3-1 0,-2 1 1,0 2-1,1 1 0,-1 0 1,-1 1-1,-1 2 0,-3 3 1,0 1-1,-2 2 292,1 2 1,-2 7 0,-4 1 0</inkml:trace>
  <inkml:trace contextRef="#ctx0" brushRef="#br0" timeOffset="55">25419 4142 10886,'0'-12'124,"0"0"1,0-1-1,0 1 1,0-1 0,0 1-1,1 0 1,2-1 0,2 2-1,1 1 1,1 4 0,-2-1-1,2 1 1,0 1-69,3 2 1,-5 7-1,-1 4 1,-1 3 0,0 3-1,1 3 1,-1 3 0,-2 5-1,-1 4 1,-1 4 0,-3 3-1,-5 0 1,0-2 0,-1-1-1,2 2 1,-1 1-206,3 1 0,-5-5 0,4-4 0,-2-1 1,2-4-1,2-1 0,1-3 0,0-1 0,1-4 300,4-4 0,1-6 0,6-7 0,3-2 0,3-1 0,4 1 0,0 2 0,1 0 0,0 0 0,3-1 0,2 0 0,0 0 0,1 0 0,0 1 0,0 2-292,0 1 1,-5-4-1,0-1 1,-2 3-1,-3 0 1,-1 2-1,-2 0 1,-1 2-1,-4 2 1,-7 4 143,-7 3 1,-10 1-1,-2 1 1</inkml:trace>
  <inkml:trace contextRef="#ctx0" brushRef="#br0" timeOffset="56">24823 4924 10886,'-7'-6'285,"-4"5"0,4-5 1,2 2-1,5 0 1,8 0-1,7 0 1,6-2-1,4 1 1,4-2-1,5 0 1,6-1-1,6-1 1,3 1-1,5-1-360,4-2 1,-2-2-1,1 1 1,-1 1-1,-2 2 1,-3 4-1,-7 1 1,-6 0-1,-8 1 1,-7 2-1,-3 2 1,-7 3-1,-3 4 1,-6 3-1,-4 2 1,-5-2 37,-8-3 1,-5 9 0,-7-4-1</inkml:trace>
  <inkml:trace contextRef="#ctx0" brushRef="#br0" timeOffset="57">24786 5308 10299,'0'-12'130,"-4"-1"1,0 1-1,1 0 1,2-1-1,1 1 1,0-1-1,1 1 1,2 0-1,1-1 1,0 1 0,0-1-1,2 1 1,0 1-1,3 1 1,-1 3-11,0 2 0,1-3 0,3 3 0,0 3 0,1 0 0,-1 2 0,1 0 0,-1 0 0,0 2 0,1 2 0,-1 4 0,1 3 0,-1 2 0,0 0 0,1 3 0,-1 1 0,-1 3-154,-2 2 0,0 1 1,-3 2-1,-1 0 0,1 0 1,-4-1-1,1 1 0,0 0 1,1 0-1,-1-2 0,-2-1 1,-2-1-1,-3 0 0,-5-1 1,-2 1-1,-1 0 32,0-2 0,-5 0 0,-1-4 0,-1 2 1,-3-2-1,0-1 0,0-2 0,1 1 0,0-1 1,1-1-1,0-1 0,2-2 0,3 0 0,2-1 1,0-3-1,1-2 57,-1-2 0,5 0 0,0 0 0,-2 0 0,-1-2 0,0-2 1,1-3-1,4-1 0,0 0 0,3-2 0,2-1 0,1-1 1,0-1-1,0 1 0,0-1 51,0 1 0,1 0 1,2-1-1,3 1 1,0-1-1,3 1 1,-1 0-1,0 1 1,2 1-1,1 2 1,1-1-1,-1 1 1,-1 1-1,-2 0 1,2 2-1,1-1-359,1 4 1,1-1 0,-1 0 0,1-1 0,-1 1 0,0 3 0,1 3 0,-1 2 0,1 2 0,-1 3 0,-1 1 0,-1 0 0,-2-1 0,0-2-2581,-1 2 0,4-3 2833,-3 1 0,9 0 0,2 4 0</inkml:trace>
  <inkml:trace contextRef="#ctx0" brushRef="#br0" timeOffset="58">25282 5271 8567,'-8'-12'368,"1"-1"1,1 1 0,5 1 0,4 2 0,4 7-239,0 4 1,-2 5 0,-5 6 0,0-1 0,0 1-1,0-1 1,0 2 0,0 1 0,0 3 0,0 0 0,0 1-1,0 0 1,0 3 0,-1 2 0,-2-1 0,-1-1 0,1-1-1,2 1-170,1 1 0,0 1 0,0-2 0,0-3 0,0 1 0,0-3 0,0 1 0,0-3 1,0-1-1,0-1 0,0-1 0,1-1 0,2-1 0,2-3 0,2 0 141,3-1 1,1-3 0,1 1 0,1-2 0,-1-2 0,-1-2-1,-1 0 1,-2-4 0,2 1 0,1-2 0,0 0 0,-2-3 0,0-1-1,0-1 103,2-1 1,2 1 0,-2-1-1,-1 1 1,-2-2 0,1-1-1,2-1 1,2-1 0,-1 1-1,-1-2 1,-1 0 0,-2-2-1,0 2 1,1-1 0,-2 1 0,-2-1-65,-2 0 1,2 2 0,0-2-1,-3 0 1,0 1 0,-4-2-1,0 2 1,-4 1 0,1 0 0,-2 0-1,0 1 1,-2 1 0,1 0-1,0 1 1,-2 0 0,-1 3-188,-1 0 0,1 0 0,1-1 1,2 1-1,-3 1 0,-3 3 1,-2 0-1,0 2 0,3-1 1,0 3-1,1 2 0,-2 1 0,-1 0 1,-2 0-1,2 0-145,1 0 1,1 5-1,-3 2 1,0 2-1,1-1 1,1 2 0,2 1-1,-1 1 1,2 2-1,1 1 1,2 3 0,-1 0-1,-1 1 1,2-1-1,2 1 1,2-1 169,0 0 1,1 3 0,6-5 0,2-1-1,4-1 1,3-1 0,5-2 0,2-3 0,3-3-1,0 0 1,0-1 0,-1-2 0,1 0 0,1-4-1,3 0 1,1-4 184,-3-1 0,4 3 0,-9-4 1,2-2-1,-2 1 0,-1-1 0,-3 2 1,-1-1-1,-3 1 0,-3 0 0,-2 0 1,-2-1-1,0 1-1287,-1-2 0,-3 5 0,-3 2 1124,-1 6 0,-6 4 0,3 5 0</inkml:trace>
  <inkml:trace contextRef="#ctx0" brushRef="#br0" timeOffset="59">23905 4763 10653,'0'-9'219,"0"1"1,0-2-1,2 1 1,0-1-1,4 2 1,-1-2-147,1-1 0,2-1 1,-2-1-1,-1 0 1,2-3-1,0 0 0,3 1 1,-1 1-1,1 1 1,-2 2-1,2 2 0,1 1 1,1-1-1,-1 1 1,-1 1-1,-2 2 0,2 2-156,1 1 0,1 2 0,1 2 0,-2 2 1,-3 4-1,-3 3 0,0 3 0,-1 1 0,0 3 1,0 1-1,0 2 0,-1 0 0,-2-1 1,-1 2-1,0 1 0,0-1 0,0-3 0,-1 0 147,-3 0 0,2-3 1,-2 0-1,3-2 1,-1-3-1,0-1 1,-2-5-1,1-4 37,1-6 1,2-9 0,0-2 0,0-1 0,2 1 0,1-2 0,2-2 0,1 0 0,1-1 0,-2 0 0,2-1 0,-2 0 0,2 0 0,-1 2 0,1-1 0,-2 0 0,2 2 0,0 1-110,3 3 1,-3 1 0,-1 2 0,1-1 0,0 2 0,3 3 0,1 2-1,1 2 1,1 0 0,-1 1 0,1 3 0,-1 3 0,0 3 0,-1 1-1,-1 2-79,-2 2 0,-1 2 1,3 0-1,-3 3 0,0 2 1,-2 1-1,1 3 0,-2 1 1,0 3-1,0 2 0,-1 2 1,-2 2-1,-1 2 0,0 2 1,0 2-1,0-1 0,0 0 87,0 0 1,0 0 0,0 1 0,-1-3 0,-2-2 0,-1-2 0,0-2 0,0-2 0,0-2 0,-1-3 0,1-1-1,0-2 1,0-4 0,0-4 0,0-2 0,0-1 203,-2-1 1,5-3 0,-3-8 0,1-3 0,0-1-1225,-1-1 0,0 5 0,2-4 1038,-2-2 0,-3 5 0,-5-1 0</inkml:trace>
  <inkml:trace contextRef="#ctx0" brushRef="#br0" timeOffset="60">23235 4676 17368,'-7'-2'-518,"2"0"0,1-4 0,0-1 0,-1-1 1223,0 1 0,5 1-582,0 6 1,1 0 0,8-1 0,0-2 0,2-1 0,3 1 0,1 2 0,2 1 0,-1 0 0,2-1 0,2-2 0,0-1 0,1 1 0,0 2 0,-2 1 0,-1 0 0,-2 0 0,1-2 50,-2-2 0,-1 3 1,-2-3-1,1 2 1,-1 2-155,0 0 1,-6 0 0,-6 0 0,-7 0 0,-4 0 0,-1 0 0,-1 2 0,-1 0 0,-1 3-1,-1-3 1,-1 0 0,1-2 0,-1 0 0,1 0 0,-1 0 42,0 0 1,-3 4-1,2 0 1,-1-1 0,-2-2-1,0 0 1,1 2 0,-1 1-1,0-1 1,2-2 0,1-1-1,3 2 1,1 1 0,2 1-1,-1-1-14,1-2 0,6-1 0,6 0 1,7 0-1,4 0-53,2 0 1,3 0-1,1-1 1,-2-2-1,0-1 1,0 1-1,2 0 1,-1 0-1,1-1 1,-1 1-1,0 2 1,-1 1-1,0-1 1,1-2-1,1-1 1,-1 1 37,1 2 0,1 1 0,-3 0 1,2 0-1,-1 0 0,1 0 1,-1 0-1,1 0 0,-1 0 1,1 0-1,-2 0 0,-1 0 51,-2 0 1,-6 0-1,-6 0 1,-7 0 0,-4 0-1,-2 0 1,1 0-1,0 0 1,-2 0 0,-3 1-1,-2 2 1,-2 1 0,1 0-33,-2 2 0,-6-5 0,-1 4 0,1 0 0,2-1 0,1 0 0,1 0 0,-1 0 0,0-1 0,0 0 0,2-1 0,2 3 0,5-3 0,2 0-59,1-2 1,8 0 0,5 0-1,8 0 1,6 0 0,4 0 0,0 0-1,1 0 1,2-2 0,4 0-1,2-3 1,2 1 0,0 0-22,0 0 0,0-1 0,-4 2 0,0-1 1,-1 1-1,0 0 0,-4 0 0,-3-1 1,-3 1-1,-2 2-299,1 1 1,-8 0-1,-5 0 1,-7 0-1,-4 1 249,-1 4 0,5 1 1,1 7-1</inkml:trace>
  <inkml:trace contextRef="#ctx0" brushRef="#br0" timeOffset="61">21226 4229 22051,'0'-8'-2382,"0"0"0,0-2 0,-2 0 2737,-2 2 1,1 4-1,-4 8 1,1 3-1,0 1-329,1 1 1,-1-3 0,3 4 0,-1-2 0,0 1-1,0-1 1,0 0 0,1 2 0,0 1 0,0 1 0,-1 1-1,2-1 1,-1 0 0,0 1 0,-1-1 0,1 1 0,2-1-41,1 0 1,0 1 0,0-1-1,0 1 1,0-1 0,0 0 0,0 1-1,0-1 1,0 1 0,0-1 0,0 0-1,0 1 1,0-1 0,0 1 0,0-1-1,0 0-55,0 1 0,0-1 0,0 1 0,0-1 0,0 0 0,0 1 0,1-2 0,2-1 0,1-2 0,0 0 0,0 0 0,0 1 0,1 0 0,-1 2 83,0 2 1,4-5 0,-2 0-1,1 2 1,1 1 0,0 0-1,0-1 1,2-4 0,0 1-1,-1-1 144,0-1 0,-5 0 0,3-4 0,-1 2 0,1 1 0,3-1 0,1-2 0,1-1 0,1 0 0,-1 0 0,1 0 0,-1 0 0,0 0-29,1 0 1,-5 0 0,0 0-1,2 0 1,0-1 0,-1-2-1,0-1 1,-1 0 0,0-1-1,-1 0 1,0-1-20,0 1 1,0-5 0,2 3 0,-2-1 0,0 1-1,-1 0 1,1 2 0,-1-2 0,3 0 0,-1-3 0,-1-1-1,0 0 1,-2 2 0,2 0 0,-1 0 0,1-2-105,-1-2 1,-1 1-1,2-1 1,-1 1-1,0 0 1,1-1-1,-2 1 1,1-1 0,-2 1-1,0 0 1,2-1-1,-1 1 1,1-1-1,-2 1 1,0-2-1,1-1 26,2-1 1,-4-1 0,1 5-1,-1-1 1,0-1 0,1-1 0,-1-1-1,-2 1 1,0 1 0,2 1 0,1 1-1,-1 0 1,-2-1 0,-1 1 0,0-1-1,0 1 1,0 0-34,0-1 1,0 1-1,0-1 1,-1 1-1,-2 0 1,-1-1-1,1 1 1,1-1-1,-1 1 1,-3 0-1,1-1 1,-1 1-1,2 1 1,0 1-1,0 2 25,1-2 0,-4-1 0,0-1 0,-1 1 0,1 1 1,0 3-1,0 0 0,-2 2 0,-1-2 0,0 1-79,2 1 0,4 1 0,-4 4 1,-2-2-1,-1 0 0,-1-3 1,-1 3-1,1 0 0,0 2 1,-1 0 34,1 0 1,-1 0 0,1 0-1,-1 0 1,1 0 0,0 0 0,1 2-1,1 0 1,2 3 0,-2-3-1,0 1 1,1 0-10,1 1 1,1 2-1,-3-4 1,2 2-1,-1 1 1,1 0 0,0 2-1,-2 1 1,-1 0-1,-1 2 1,-1 1 46,1 2 1,4-5 0,1 0 0,0 0 0,1 1 0,0-2 0,0-1 0,-1 1 0,2 3 0,-2 1 0,1 1-9,1 1 1,-1-2 0,3-2-1,-1 0 1,2 0 0,0 2-1,2 2 1,0-1 0,0 1-1,0-1 9,0 0 1,0 1 0,0-1 0,2-1-1,0-1 1,4-3 0,-1 0 0,2-2 0,-1 2-1,1-1 1,-2 0 0,2 0 109,0-1 0,-4 1 1,2-3-1,1 2 0,2 1 1,3 1-1,1-2 1,1 1 104,-1-4 0,-4 0 0,1-2 0,0 0 0,2 0 0,2 0 0,-1 0-141,1 0 0,-1 0 0,0 0 0,-1-2 0,-1 0 0,-2-2 0,2 1 0,1 1 0,0 1 0,-1-2-76,-2-1 1,0 0 0,5 3 0,-1-2 0,1-1 0,-1 1-1,0 2 1,-1-1 0,-1-1-68,-2-1 0,1 0 0,3 4 0,0 0 0,1 0 0,-1 0 0,1-1 273,-1-3 0,-4 2 0,1-2 1,0 3-1,2 1 0,2-2-933,-1-2 0,0 3 1,1-3-1,-1 2 937,1 2 1,-6 6 0,-2 1 0</inkml:trace>
  <inkml:trace contextRef="#ctx0" brushRef="#br0" timeOffset="62">21647 4887 22883,'0'-9'-691,"2"1"1,1-2 0,1-1 0,0 0 0,0 2 0,0 0 0,0 1 1091,2 1 0,-5 0 1,3 3-418,-2-4 1,-2 4 0,-2 2 0,-1 7-1,-1 1 1,0 4 0,0 1 0,-1 2 0,-2-1-1,-2 0 1,2 2 0,2 1 0,1 3 0,0 0-1,0 1 1,-1 1-58,1 2 1,0-3 0,4 2 0,0-1 0,0 1 0,0-2 0,2-1 0,0-3 0,4-1 0,-1-1 0,2-1 0,0-1 0,3-1 0,1-3 0,1-2 0,1-2 0,-1-2-37,0-1 1,-3 0-1,-1 0 1,2-1-1,1-2 1,1-2 0,0-1-1,-1-1 1,-1 2-1,-3-2 169,-1 0 1,9-1-1,-2-5 1</inkml:trace>
  <inkml:trace contextRef="#ctx0" brushRef="#br0" timeOffset="63">21833 4924 19682,'0'-9'-554,"0"1"0,0 4 1,0-4-1,0-2 1,0-1-1,0-1 1,0-1-547,0 1 950,6 5 0,-5 7 0,3 8 0,-2 3 0,-1 2 0,2-1 0,1 1 0,-1-1 0,-2 0 0,-1 1 0,0-1 0,0 1 0,0-1 0,0 0 0,0 1 0,0-1 0,0 1 0,0-1 0,0 0 0,0 1 0,0-1 10,0 1 0,6-1 1,1 0-1</inkml:trace>
  <inkml:trace contextRef="#ctx0" brushRef="#br0" timeOffset="64">21995 4899 17215,'0'-8'-131,"1"1"1,2 0-1,2 1 1,1-1-1,1 2 1,0-1-1,1 5 1,-1 4-1,-3 5-53,-3 3 1,-1 2 0,0-1 0,0 0 0,-1 1 0,-2-1 0,-2 1 0,-2-1 0,-3 0-1,1 1 1,-1-2 0,3-2 0,0-2 0,2 0 0,-2-1 1013,0-1 0,0 1 0,0-4-913,7 3 0,1-1 0,8-4 0,0 0 0,2 0 0,0 1 0,-1 2 0,-2 1 0,2-1 0,0 0 0,-1-1 0,-2 4 0,0-1-2139,0 1 2164,1 3 0,5-2 1,-1 6-1</inkml:trace>
  <inkml:trace contextRef="#ctx0" brushRef="#br0" timeOffset="65">22082 4837 16533,'0'-8'-190,"0"-1"0,0 0 0,0-2 0,1 0 1,3 2-1,4 5 0,3 3 0,2 1 1,-1 1 140,1 3 0,3-1 1,1 5-1,-2 2 0,0 1 1,0 2-1,2-1 0,-2 0 1,-3 2-1,-2 1 0,-2 3 1,0 0-1,1 1 0,-2-1 1,-2 2-1,-2-3 0,-2 3 1,-2-1 122,-3 3 1,-2-4-1,-5-1 1,0-4-1,-3 1 1,-1 0-1,-1 0 1,-1-5-1,2 0 1,1-2-1,2 1 1,-1-1-486,1-3 445,5-3 0,2 5 0,5 1 0</inkml:trace>
  <inkml:trace contextRef="#ctx0" brushRef="#br0" timeOffset="66">20072 4415 23024,'1'-7'53,"3"3"0,5 3 0,3-1 0,5 0 0,3-2 0,4 1 0,2 0 0,1 0 0,4-2 0,-1-1 1,0 1-1,-3 2 0,-4 0 0,-4 0 0,-1-1-461,-3 2 1,-5 0-1,-3 4 1,-3 2 0,-5 3 148,-6 0 0,-10 4 0,-2-5 0</inkml:trace>
  <inkml:trace contextRef="#ctx0" brushRef="#br0" timeOffset="67">20109 4564 21399,'-8'4'-29,"0"0"0,-2-1 0,0 0 0,3 0 0,7-1 0,7-2 0,6-2 53,3-1 1,-1-3 0,6 2 0,0 0-1,-1 0 1,0 0 0,-2 1 0,-2 2-1,1 1-4,-1 0 0,1-6 0,-5-1 0</inkml:trace>
  <inkml:trace contextRef="#ctx0" brushRef="#br0" timeOffset="68">23992 5655 16456,'0'-8'-646,"0"0"0,1 0 0,2-1 0,1 1 1,-1-2-1,0 1 743,1 1 1,1 1-1,5 4 1,-2-1-1,2 1 1,1 2-1,1 1 1,1 0-1,1 0 1,1 0-1,1 0 1,1 0-1,-1 0 1,1 0-1,-2 0-111,-1 0 0,-2 0 0,-2 0 0,-6 0 0,-8 1 1,-7 2-1,-4 1 0,-3 0 0,0 0 0,-1 0 1,1-1-1,-2 0 77,1 1 1,4-3 0,-2 3 0,4-1 0,0 0 0,1 1 0,-1-1 0,4-2 0,5-1-1,8 0-7,5 0 0,5 0 0,3-1 0,2-2 0,2-1 0,-1 0 0,1 0 0,-2 0 0,-2 1 1,-3 1-1,-2 1 0,0-2 0,1-1-569,-1 1 1,-6 2 0,-6 1 0,-7 1 489,-4 4 1,-2 1 0,1 7-1</inkml:trace>
  <inkml:trace contextRef="#ctx0" brushRef="#br0" timeOffset="69">24761 6152 14396,'-7'-2'-420,"2"-1"1,1-2-1,-1-2 548,3-3 1,2 5 0,4 1 0,5 2 0,5 2 0,3 0 0,-1 0-42,2 0 1,0 0-1,6 0 1,-1 0 0,3 0-1,2 0 1,2 0 0,2 0-1,1 0 1,0 0 0,1 0-1,1 0 1,-2 0-1,-3 0 1,-1-1 0,0-2-8,-1-1 0,-2 0 0,-1 4 0,-2 0 0,-1 0 0,-2-1 0,-1-2 0,-1-1 0,0 1 0,-3 2-92,-1 1 0,-9 0 1,-5 0-1,-7 0 0,-4 0 1,-1 0-1,-1 0 1,1 0-9,0 0 1,-2 4 0,-3 0-1,-3-1 1,-4-2 0,-1 0 0,1 2-1,-3 1 1,-2-1 0,-4-2-1,-2 1 1,-4 0 0,-1 3 0,-3-3-1,-1 0 1,-1-1 36,1 3 1,1-2-1,6 2 1,-1-3-1,3 1 1,1 0-1,5 2 1,3-1-1,3-1 1,2-2-1,5 0 1,2 0-2,1 0 13,7 0 1,1 0 0,10 0 0,3 0 0,3 0 0,1 0 0,1 0 0,-1 0 0,0 0 0,2 0 0,1 0-1,3 0 1,2 0 0,2 0 0,1 0 0,2 0 0,0 0 0,1 0 0,2 0 0,3 0 0,4 0 0,3 0 0,2 0-1,2-2 1,0-1 0,2-1 0,3 0 0,0 0 0,-1 0 0,-5 0 138,-2-2 1,-2 5-1,-1-3 1,-3 1-1,-4 0 1,-5-1 0,-1 1-1,-3 2 1,1 1-1,-2 0 1,-2 0-1,-4 0-304,0 0 0,-8 0 1,-5 0-1,-8 0 0,-6 0 1,-4 0-1,-1 0 1,-4 1-1,-3 2 0,-3 1 1,0-1-1,-2 0 0,-2-1 1,-1 3-1,-1-3 104,2 0 0,0-2 0,-4 1 0,-2 2 0,-1 1 0,-1-1 0,0 0 0,-1-1 0,0 2 0,-3-1 0,0 0 0,1 0 0,3 1 0,2 0 0,2 0 0,0 0 16,-1-1 0,8 3 0,5-2 0,7-2 0,4 1 1,5 0-1,5 1 0,8-1 0,5-2 0,4-1 74,-1 0 1,6 0 0,3-1 0,2-2-1,2-1 1,0 0 0,1 0 0,3 0-1,4-1 1,3 1 0,1-1 0,2-1-1,2-1 1,5 2 0,2-2 0,3 1 29,3 1 1,-3-3 0,4 2 0,-1 1-1,-1-2 1,-2 1 0,-4 1 0,-7 2 0,-5 0-1,-8 0 1,-5-1 0,-5 2-230,-3 0 0,-13 2 0,-5 0 0,-6 0 0,-2 0 0,-1 0 0,1 0-853,-1 0 422,7 0 1,-5 6 483,2 2 1,4-3-1,-1 1 1</inkml:trace>
  <inkml:trace contextRef="#ctx0" brushRef="#br0" timeOffset="70">23012 5122 13585,'7'-1'-85,"-2"-2"1,1-1 0,2 1 0,3 2-1,2 1 1,-1 0 0,2-2 0,1 0-1,1-3 1,1 3 185,1 0 1,-3 1 0,6-2 0,1-1 0,1 1-1,2 1 1,0-1 0,-2-1 0,-1 0 0,-1-1 0,0 1-1,-2 2 1,-2 0 0,-4 2 0,0 0-286,-1 0 1,-6 0-1,-6 0 1,-7 2-1,-6 0 1,-2 4-1,-1-1 1,1 1 209,1-3 0,-3 2 0,-1-1 1,0 0-1,-1 0 0,0 1 1,-3-1-1,-2 0 0,-1 0 0,1-1 1,-1 0-1,0-1 0,0 2 1,0-1-1,1-1 0,0-2 125,3 0 0,2 0 1,4 0-1,-2 0 1,5 0-1,7 0 1,10 0-1,9 0 1,7 0-141,2 0 0,7-6 0,2-1 0</inkml:trace>
  <inkml:trace contextRef="#ctx0" brushRef="#br0" timeOffset="71">18447 4080 10743,'0'-8'-188,"0"0"0,0-2 0,0-1 1,-2 0-1,0 1 0,-2 2 344,1-1 0,0 3 0,0 1 1,-2 0-1,-2 3 0,-1 3 1,-1 5-1,2 2 0,1 0-55,-1 2 0,4-3 0,-3 1 0,2 2 0,-1 1 1,-1 1-1,1 0 0,1 2 0,-1 1 0,0 2 0,-1-2 1,1 0-1,2 0 0,0 3 0,1 0 0,-3 1-61,3 1 1,0-4 0,1 4-1,-2-1 1,-1 0 0,1 3 0,2 0-1,1-1 1,0-3 0,0-2-1,0 2 1,0 0 0,0 0 0,0-3-1,1-1 1,2-2 31,1 1 0,4-1 0,-2 1 0,1-1 0,3 0 1,1-1-1,0-1 0,-2-3 0,-1-1 0,1-2 1,-1 0-1,0 0 0,2-1 0,1-2 0,1-1 1,1 0-30,-1 0 0,-4 0 0,1 0 0,0-1 0,2-2 0,2-1 0,-1 0 0,1-2 0,-1-1 0,0-1 0,1 0 0,-1-1 0,1 1 0,-1 0 0,0-2-16,1-1 0,-5 3 0,0 0 0,2-3 0,1-3 0,1-3 0,0 2 0,-3 1 0,-1 2 0,2-2 0,0-1 0,-1-1 0,-2-1 0,0 0 0,0 0 0,1-1 52,-1 0 1,0-3 0,-4 3 0,1 0 0,-1-1 0,-2 1 0,1-1 0,0 1 0,2-1 0,-1 1-1,-1-2 1,-2 2 0,0 1 0,-2 0 0,-1 0 0,-1 1-53,2 1 0,-4 1 0,0 2 0,1-1 0,-2 1 0,0-1 0,-2 1 0,-2 1 0,-1 1 0,3 3 0,1 0 1,-2 2-1,0-2 0,1 2 0,0-1 27,0 3 0,-2 1 1,-2-1-1,1-1 1,-1 0-1,1-1 1,0 1-1,-1 2 1,1 0-1,-1 2 1,1 0-1,0 0 1,-1 0-1,1 0 1,-1 0-92,1 0 1,0 0 0,-1 0 0,1 0 0,-2 0 0,-1 2 0,-2 0 0,4 4 0,1-1 0,3 2 0,-4-1-1,0 1 1,0-1 0,4 4 0,-1 1 0,-1 2 75,-1-1 1,0 0 0,3 1 0,2 1 0,0 1 0,2 3 0,-2 0 0,1-1 0,1 0 0,2 0 0,1 0 0,2 3 0,0 0 0,0 0 0,0-2 0,2-2 51,2 1 0,-1-1 0,4-3 0,0-2 0,-1-2 0,4-2 0,1 0 1,2-1-1,-1 0 0,2 0 0,1-1 0,1-2 0,0 0 0,-3 0 1,0 1-96,-1-1 1,2-2 0,1-1 0,2 0 0,-1 0 0,1-1-1,-1-2 1,1-1 0,1 0 0,1-1 0,2 0 0,-2-2-1,0-1 1,-1 0 0,2-1 0,-3 0 0,3-1 0,-2 0-64,0 2 1,-2 4-1,-3-4 1,-1-1-1,-1 1 1,-1 1-1,-2 0 1,2 2-1,-1-2-1063,-1 0 1,-3 6 0,-8 1 0,-3 7 0,1 4 1135,-1 1 0,-3 6 0,2 1 1</inkml:trace>
  <inkml:trace contextRef="#ctx0" brushRef="#br0" timeOffset="72">18819 4825 13345,'0'-9'-143,"0"1"0,0-2 0,0-1 0,0-1 0,-1 1 0,-4 3 0,-3 3 0,-3 4 0,0 2 0,1 4 274,2 3 1,0-1 0,-4 1 0,-1 3 0,2 3 0,0 4 0,0 1-1,-1 3 1,1 2 0,1 2 0,0 1 0,-1 2 0,0 0 0,2 0 0,2 1-1,1 1 1,3-1 0,2-2-178,1-2 1,0-3 0,1-2-1,2-5 1,3-2 0,1-1 0,2-1-1,2 0 1,2-1 0,-1-2-1,0-4 1,1-1 0,-1 0 0,1-1-872,-1-1 0,-4-2 0,1 0 0,-1-2 887,-1-2 1,4-3 0,-4-5 0</inkml:trace>
  <inkml:trace contextRef="#ctx0" brushRef="#br0" timeOffset="73">18918 4949 9104,'0'-9'110,"0"1"1,0-2 0,2-1 0,0-1 0,2 0 0,1-1 0,-1 3 0,0 6-167,-1 8 0,-2 6 0,-2 4 0,-2 1 0,-1 3 0,0 1 0,-1 3 0,1 0 0,0 0 0,0-1 0,0 0 0,1-1 0,0 1 0,1 0 0,-2-2 0,1-1 0,1-1 0,2-1 0,0-1-1309,0-1 0,2-3 1373,2-3 0,3-8 0,5-7 0</inkml:trace>
  <inkml:trace contextRef="#ctx0" brushRef="#br0" timeOffset="74">19017 5023 8576,'2'-12'115,"2"-1"1,3 1 0,1-1 0,0 1 0,2 0 0,0-1 0,-1 2 0,0 3-1,0 4 1,1 4-161,-2 4 0,-2-1 0,-6 5 0,0 2 0,0 1 0,-2 1 1,-2 0-1,-3 1 0,-1-1 0,0 1 0,-2-1 0,0 0 0,1 1 1,1-2-1,-1-2 0,1-2 0,1 0 0,0-1 269,0-1 1,3 3 0,-3-2 0,0 0 0,3-1 0,3-2 0,6-2 0,4 1-297,-1 2 1,3-3-1,-3 3 1,3-2 0,2-2-1,-1 0 1,0 1-1,1 2 1,-1 1 0,1-1-1,-1-1 1,0 1 0,1 3-1,-1-1 1,1 1 71,-1-4 0,6 0 0,1-2 0</inkml:trace>
  <inkml:trace contextRef="#ctx0" brushRef="#br0" timeOffset="75">19266 5097 8569,'0'-8'141,"-2"1"1,-1 0 0,-1 0-106,2-2 1,0 2 0,4 0 0,2 1-1,4 4 1,3 0 0,1 2 0,1 0-1,-1 0 1,1 0 0,-1 0-37,0 0 0,-5 0 0,-1 0 0</inkml:trace>
  <inkml:trace contextRef="#ctx0" brushRef="#br0" timeOffset="76">19340 4998 8465,'-4'-12'434,"-2"-1"1,1 4 0,-1 5 0,4 8-605,0 5 0,2 5 0,2 1 0,0 2 0,2-1 0,-1 1 0,-1 1 0,-2 0 0,0 0 0,0-3 1,0 0-1,0 0 0,0 2 0,1-2 0,2-1 0,2-3 170,2-3 0,1 3 0,5-4 0</inkml:trace>
  <inkml:trace contextRef="#ctx0" brushRef="#br0" timeOffset="77">19538 5011 8543,'0'-13'69,"0"5"0,2 0 0,1-2 0,2 2 0,1 4 0,-1 8 1,-2 7-1,-2 4 0,-1 3 0,0 0-218,0 0 0,0 2 1,0-2-1,0 0 1,0 1-1,0-1 1,0 2-1,0-2 1,0-1-1,0-1 1,0-3-1,0 0 0,2-2 149,2-3 0,-3 3 0,5-4 0</inkml:trace>
  <inkml:trace contextRef="#ctx0" brushRef="#br0" timeOffset="78">19551 4849 8537,'0'-12'93,"-4"0"1,0-1 0,1 1 0,1-1-1,2 1 1,0 0 0,2 0 0,2 4-1,3 3 1,1 1 0,0-1 0,2 3-1,2 0 1,4 2 0,2 0 0,1 2-1,2 2 1,-2 4 1,4 7 0,-2 3 0,2 1 0,2 3-1,0 2 1,0 2 0,0 2 0,-1 2 0,0 0 0,-2 2-1,-4 0 1,-3 2 0,-5 2 0,-3 0 0,-5-2-1,0-2 1,-5-2-256,-5-2 0,-2-8 1,-11-3-1,-1-3 1,-1-2-1,-2 1 1,0-1-1,2-1 1,1-3-1,2-2 1,1-2-1,1 1 1,-1 1-1,1 1 161,0 0 0,-4-4 0,3 2 0</inkml:trace>
  <inkml:trace contextRef="#ctx0" brushRef="#br0" timeOffset="79">26758 4750 16631,'-12'0'-44,"0"0"1,-1 0 0,1 0 0,1 1 0,4 2 0,7 1-1,7-1 1,4-1 0,3-2 0,2 0 0,5 0 0,2 0 0,2 0-1,1 0 159,3 0 0,-1 0 1,5 0-1,1 0 0,2 0 1,3-2-1,1-1 1,2-1-1,2 1 0,2 1 1,-1-1-1,0-1 0,-3 0 1,-2 0-1,-1-1 1,-3 3-1,-3 0 0,-6 1-473,-5-3 1,0 2 0,-5-2-1,-2 3 1,-1 1 249,-2 0 0,-16-6 0,-4-1 1</inkml:trace>
  <inkml:trace contextRef="#ctx0" brushRef="#br0" timeOffset="80">27441 4576 15548,'0'-12'86,"0"0"1,0-1-1,0 1 1,0-1-1,0 1 1,1 1 0,5 3-1,5 4 1,5 2-1,3 2 1,5 2 0,3 2-1,7 4 1,3 3-114,4 1 0,-2 1 0,2 1 0,-2 1 0,-4 1 0,-1 1 0,-7-1 0,-6 1 0,-9-1 0,-6 1 0,-5 1 0,-4 1 0,-5 2 1,-10-2-1,-8-1 0,-7-1 0,-4-1 0,-3 1-104,-2 1 1,-3-5-1,3 4 1,3-3-1,1-2 1,5 1-1,6-1 1,6 0 27,9 1 1,10-1 0,9 1 0</inkml:trace>
  <inkml:trace contextRef="#ctx0" brushRef="#br0" timeOffset="81">29041 4601 12993,'0'-12'74,"0"4"0,0-1 0,0 0 1,0-2-1,1-2 0,2 1 0,1 2 1,-1 6-115,-2 8 0,-1 6 1,0 4-1,-1 2 1,-2 5-1,-2 4 0,-1 2 1,-1 2-1,2-1 1,-1-2-1,4-1 0,0 0 1,2-1-1,0 0 1,0-4-1,2-2 0,2-1 1,5-2-1,5-4 48,3-5 0,1-5 0,-3-1 0,3 0 0,0-1 1,-1-4-1,0-3 0,0-4 0,-1-3 0,-2-2 0,-3 2 1,-4 1-54,-2 2 1,5-6 0,-3-1 0</inkml:trace>
  <inkml:trace contextRef="#ctx0" brushRef="#br0" timeOffset="82">29016 4403 13437,'0'-13'-326,"-1"2"1,-2 2 0,-1 0 0,1 0 0,2 1 0,1 3 0,0 10 0,0 4 0,1 4 174,3-1 0,-2-4 0,2-2 0,-3-5 91,-1-6 0,-5-5 0,-2-2 0</inkml:trace>
  <inkml:trace contextRef="#ctx0" brushRef="#br0" timeOffset="83">29463 4229 20368,'0'-12'-296,"0"4"0,0-1 1,0 2-1,0 5 0,0 6 1,0 7-1,0 5 0,0 6 1,-2 6-1,0 5 1,-3 3-1,3 0 0,0-2 68,2-1 1,-4 0 0,0 4 0,1-1 0,2-1-1,1-4 1,1 0 0,2-4 0,1-2 0,-1-4 0,-2-5-1,1-3-1509,2-5 0,-3-4 1607,3-8 0,-8-3 0,-3-5 1</inkml:trace>
  <inkml:trace contextRef="#ctx0" brushRef="#br0" timeOffset="84">29301 4614 15579,'-8'-13'-8,"0"1"0,0-1 0,1 1 0,3 0 0,5-1 0,7 2 0,9 2 0,6 2 0,5 1 0,2 2 0,3 0-122,6 0 0,-6-2 0,4 4 0,-2-3 0,-4 3 0,0 0 0,-4 2 0,-2 0 0,-6 0 0,-5 2 33,-6 2 1,3 3 0,-4 5 0</inkml:trace>
  <inkml:trace contextRef="#ctx0" brushRef="#br0" timeOffset="85">29736 4552 15579,'11'-9'-174,"-2"1"0,-3 1 0,-5 4 1,-6 8-1,-5 4 0,-1 4 63,3-1 0,-3 2 0,4 1 0,-1 2 0,1-2 0,1-2 0,3 0 0,2-1 0,1 1 0,0-1 0,1-1 0,5-1 0,5-3 0,4-2 0,2-2 0,1-2 0,1-1 398,0 0 1,5-1-1,-4-2 1,2-2 0,-1-2-1,-4-3 1,-4-1 0,0-1-1,-2-1 1,-2 2 0,-2 2-1,-1 0 1,-3 0-1,-2-2-394,-1-2 1,-6 6 0,-2 3 0,-3 3 0,-1 1 0,-1 0 0,0 1 0,-3 3 0,0 5 0,-1 3 0,1 3 0,-1 2 0,2-1 0,1 1-1,2 1 1,1 1 75,3 3 1,-2 0-1,6 0 1,2-3 0,5-1-1,5-1 1,5-2 0,2-1-1,3-5 1,1-2 0,3-4-1,2-1 1,1-4 0,-1-1-1,1-4 1,0-2 290,0-5 0,-5-2 0,0 0 0,-2-2 0,-3 1 0,-1-3 0,-2 2 0,0-1 0,-1 1 0,-2-1 0,-5 1 0,-1 0 0,-1 3 0,3 1-565,-3 2 0,-6 5 0,-4 3 1,-3 4-1,-2 4 0,1 4 1,0 3-1,1 1 0,1 1 0,3-1 1,0 1-1,2-1 0,-1 0 1,3 1 361,2-1 1,1-3 0,0-1-1,1 0 1,4-1 0,3-3 0,3-4-1,1-4 1,2-4 0,1-3 0,3-2-1,0 1 122,0-1 1,3 1 0,-3 0 0,-1 1 0,1 1 0,-1 3 0,-1 0 0,1 2 0,-2-1 0,-1 3 0,-2 2 0,1 2 0,-2 4 0,-3 3 0,-4 3-648,-2 1 0,-2 2 0,0 1 1,0 2-1,0-1 0,0 1 1,0-1-1,0 0 0,0-3 1,0 0-1,0-1 0,0 1 1,1-2 331,3-3 0,3-3 0,5-5 152,1 0 0,5-5 0,1-2 0</inkml:trace>
  <inkml:trace contextRef="#ctx0" brushRef="#br0" timeOffset="86">30592 4688 14732,'4'-12'-89,"0"-1"0,4 1 0,-4-1 0,-1 1 0,-2 0 0,-1-1 1,0 1-1,-1 1 0,-3 3 0,-4 3 0,-3 5 0,-2 3 0,1 3 1,-1 1 16,1 2 0,0 2 1,-1 2-1,1 0 0,-1 3 1,1 0-1,1 1 1,1-1-1,3 1 0,1-1 1,0 1-1,1-1 0,2 0 1,1-3-1,2 0 1,2-1-1,2-1 0,4-1 234,3-2 0,2-5 0,-1 1 1,2-3-1,1-2 0,1-3 1,0-3-1,-3-1 0,0-1 0,-1 0 1,1-2-1,-1-2 0,-1 1 1,-1 1-1,-3 1 0,0 2 0,-2-2-342,1-1 1,-2 6 0,-4 5 0,0 7 0,0 4 0,0 2 0,0 3 0,0 2 0,1-1 0,2 3 0,2-2 0,1 1 256,-1 0 1,5-5 0,-2 0 0,3-6 0,3-1 0,1-2 0,2 1 0,-1-5 0,1-3 0,-1-7 0,0-2 0,-3-2 0,0-3 0,-1-2 0,-1-1 0,-1-3 276,-2-1 0,-1-6 0,1-2 1,-4 0-1,-1-4 0,0-1 1,1-1-1,-1 0 0,0 0 1,-1 0-1,4 1 0,-1 3 1,1 4-1,-2 4 0,0 4-501,0 5 0,0 10 0,-4 9 0,2 9 0,1 6 1,1 4-1,-2 2 0,0 2 0,-2 3 0,0 3 1,0 1-1,0 0 0,0 1-82,0 2 0,0-3 1,0-1-1,0 0 0,0-1 1,0 2-1,0-2 0,0-5 1,0-6-1,1-2 0,3-4 1,5-4-1,2-6 0,1-4 483,0-4 1,1-3 0,-1-5 0,1-2 0,-1-1 0,0-3 0,2-2 0,1 0 0,2-1 0,-2 0 0,-1 1 0,-2-1 0,1 2 0,-1 1 0,-1 3 0,-1 2-522,-2 5 1,-5 0 0,1 8-1,-3 7 1,-1 5 0,0 6 0,0 0-1,0 1 1,0-1 0,0 0 0,0-1-626,0 0 0,0-3 1,0 3-1,2-3 0,0-2 1,4-1-1,-1-4 989,1-7 0,4-6 0,-3-6 0</inkml:trace>
  <inkml:trace contextRef="#ctx0" brushRef="#br0" timeOffset="87">31299 4514 13810,'-2'-12'-519,"0"0"0,-3-1 1,3 1-1,-1-1 505,-1 1 1,-3 11 0,-5 2 0</inkml:trace>
  <inkml:trace contextRef="#ctx0" brushRef="#br0" timeOffset="88">30852 4527 15875,'-4'-8'-188,"-1"1"1,-1 0 0,-1 1-1,2-1 1,0 2 0,7-1 0,5 4-1,5 0 1,3 2 0,3 0-1,2 0 325,2 0 0,7 0 1,2 0-1</inkml:trace>
  <inkml:trace contextRef="#ctx0" brushRef="#br0" timeOffset="89">31361 4614 13624,'0'-9'-39,"1"3"1,2-1 0,1 0-1,-1 0 1,-2 4-96,-1 7 0,-4 10 0,0 3 0,1-2 0,2 0 0,1 0 0,0 2 0,1-1 0,2 1 1,2-1-1,2-1 0,3-1 0,1-3 0,1-3 0,1-3 0,1-4 0,1-1 629,1 0 0,1 0 0,-5-1 0,1-4 0,-2-3 0,-2-3 0,0-1 0,0-1 0,1 1 0,0 1 0,-4 1 1,0 2-1,-2 0 0,0-1-1238,0 1 0,2 1 0,-2 0 0,4 7 0,3 6 0,2 1 0,-1-3 0,1-3 1,-1-1 1190,0 0 0,1 0 0,1 0 0,1 0 0,1 0 0,-1-1 0,-1-3 0,-1-3 0,-2-1 0,-3-1 0,-3 0 0,0-2 1,-1-2-1,-2 1-608,0-1 1,-2 5 0,-2 1 0,-2 2 0,-4 2 0,-3 2 0,-1 1 0,-2 1 0,-1 3 0,-2 4 0,1 5 0,-1 2 0,0 3 0,2 1 0,3 3 0,2 0 324,2-1 1,5 2 0,-1-3-1,4 0 1,4 0 0,6-2 0,4-3-1,5-1 1,3-3 0,6-3-1,1-4 1,2-3 0,1-2 0,1-2-1,-1-2 1,-3-2-62,-3-3 0,-1-1 1,-2-1-1,-2 1 1,-6 1-1,-4 3-57,-3 2 1,-5-5 0,2 3 0</inkml:trace>
  <inkml:trace contextRef="#ctx0" brushRef="#br0" timeOffset="90">30071 5631 8530,'0'-13'162,"0"1"1,0-1 0,0 1 0,0 0 0,0-1 0,0 1 0,0-1 0,0 1 0,0 0 0,-2 1 0,-2 2 0,-4 4 0,-3 1 0,-2 0 0,1 1-152,0 1 1,-1 4 0,-1 2 0,-2 4-1,-3 3 1,-2 2 0,2 0 0,-1 3-1,1 1 1,-2 3 0,2 2 0,2 0-1,5 0 1,4-1 0,2 1 0,2 0 0,0-2-1,3-3 81,3-3 0,5-3 1,7-2-1,1-2 0,3-1 1,0-3-1,1-3 0,-1-3 1,2-3-1,-2-2 0,1-4 1,-1-4-1,0 0 0,-3-1 1,-1-1-1,-3 1 321,-3-1 0,-1-3 0,-4 4 0,1 1 0,-2-1 1,1 1-1,0 3 0,1 9 0,-1 13 0,-2 8-773,-1 7 0,0 6 0,0 5 0,0 3 0,0 4 0,-1-1 0,-2 2 1,-1 1-1,0 0 0,0-3 0,-2-2 0,-1-3 0,-2-3 0,-2-6 1,-2-6-1,1-7 449,-1-5 0,-3-6 0,-2 1 0,0-4 0,-1-4 0,1-3 0,-2-2 0,3-3 0,-1-1 0,2-1 0,4 0 0,2 2 0,4-1 0,0 1 0,3 0 0,2-1-3,1 1 1,1 1 0,5 1 0,6 2 0,7-2 0,5-1 0,2-1 0,2-1 0,2 1 0,3 0 0,4-2 0,3-1 0,0-2 0,-1 1 0,-2-2 0,0-3 51,0-3 1,-5 4-1,-3-1 1,-4-1-1,-4 0 1,-5 0 0,-3 3-1,-5-1 1,-4 3-1,-4-1 1,-4 2 0,-4 4-1,-3 4 1,-2 4-1,-1 2-551,-2 2 0,2 0 0,-3 0 0,4 2 0,0 2 1,1 4-1,-1 3 0,1 1 0,0 1 0,1-1 1,1 1-1,3-1 0,2 0 0,2 1 0,1-1 578,2 1 0,0-1 1,2-1-1,2-3 1,4-3-1,3-4 1,2-1-1,-1-1 1,2-2-1,1-3 0,2-1 1,-1-2-1,1-2 1,1-2-1,-1 1-75,1-1 0,0 1 1,-3 1-1,2 1 1,-2 4-1,-1 0 1,-2 3-1,1 3 1,-1 4-1,-1 6 1,-3 4-1,-3 2 1,-4 1-527,-1 1 0,4-3 0,0 4 0,-1-1 0,0-3 0,0-1 0,1-2 0,-2 1 0,1-1 0,0 1 0,2-2 0,2-3 436,3-4 0,1-8 0,1-3 0</inkml:trace>
  <inkml:trace contextRef="#ctx0" brushRef="#br0" timeOffset="91">30741 5618 8530,'12'-12'219,"-4"-1"1,0 1 0,2 0 0,0-1-1,-1 1 1,-2-1 0,-3 2 0,-5 3 0,-6 4-246,-4 3 0,-5 6 1,-1 2-1,1 1 1,-1 1-1,-1 0 0,0 2 1,0 3-1,2 1 1,-1 2-1,1-1 1,0 1-1,3 1 0,0 1 1,2 2-1,2-1 1,2 0-1,1-1 19,3 0 0,2-4 0,1 2 0,1-3 0,4-2 0,4-1 0,5-3 1,4-3-1,0-4 0,1-1 0,-1 0 0,1-1 0,-1-4 0,0-3 1,-3-2-1,0 1 272,2 1 1,-5-1 0,2-3 0,-6-1 0,-1 1-1,-1 0 1,-1-1 0,-2 1 0,-1 2 0,-4 6-1,-1 8-491,-1 6 1,-4 2 0,4 2 0,1 1-1,2 2 1,1-1 0,0 1 0,0-1-1,0 0 1,0-3 0,1 0 0,2-1-1,2-1 1,2-3 0,3-3 601,1-4 1,1-2 0,1-5 0,-2-5 0,-2-6 0,0-2-1,-1-3 1,0-1 0,1-2 0,-1 0 0,-1-1 0,-2-3 0,-1-4-1,2-3 1,1 0-37,2 3 1,-2-3 0,0 3 0,0-1 0,-1 1 0,0 4 0,0 4 0,-1 4 0,0 3-710,0 0 1,-3 16 0,2 2 0,-3 8 0,-2 6 0,-2 1-1,-1 3 1,0 1 0,-1 3 0,1 3 0,2 3 0,0 2 0,2 0-1,0 1 1,0-3 0,0 3 359,0 2 0,0-1 1,0-1-1,2 0 1,2-5-1,4-3 1,3-4-1,1-1 1,1-4-1,-1-4 1,1-6-1,-1-3 0,0-2 1,1-3-1,-1-4 456,1-3 1,-1-3-1,-1-1 1,-1-2 0,-3 0-1,0 1 1,-2-1 0,2 2-1,-2 1 1,2 2 0,-1 0-1,-1-1 1,-2 1 0,0 1-888,1 3 0,-3 3 1,4 10-1,-4 4 1,-1 5-1,0 3 0,0-1 1,0 2-1,0 1 1,0 1-1,0-4 1,0-1-1,0 0 0,0 2 699,0-2 0,0-5 0,0-2 0,1 0 0,3-1 0,5-3 0,0-4 0,1-4 0,-2-4 1,1-3-1,-1 0-385,0 3 1,-5-3-1,2 4 1,-1-2-1,2 1 1,0-1-1,0-1-1634,1 2 1,-5 2-1,-1 7 1,-4 4 1759,1 3 0,-5-3 0,0 1 0</inkml:trace>
  <inkml:trace contextRef="#ctx0" brushRef="#br0" timeOffset="92">30889 5693 8530,'7'-6'-278,"0"5"0,-4-5 1,1 1 977,-1-4 1,-6 3 0,-2-3 0,-1 0 0,-1-1-1,2 0-520,-1 2 0,-2 0 0,2-5 0,1 1 1,-1 0-1,2-1 0,0 1 0,0-1 0,1 1 1,2 0-1,1-1 0,0 1 69,0-1 0,0-3 0,0-1 0,0 2 0,0 1 0,0 2 0,0 0 0,0-1 0,0 1 0,0-1 0,0 1 0,0 0 0,0-1 0,0 1 36,0-1 1,0 1 0,0 0 0,0-1-1,1 2-424,3 3 1,-2 8-1,2 8 1,-1 3-1,-1 3 1,2 1 0,-1 3-1,-1 0 1,-2 1-1,0 1 1,0 2-1,0 1 1,0 2 0,1 1-1,2 3 1,1 3 120,-1-1 0,-2 5 0,-1-4 0,-1 1 0,-2 0 0,-1 1 0,0 1 1,-1-2-1,0-5 0,-1-5 0,0-4 0,0-1 0,0-3 0,2-2 102,-1-5 1,3-4 0,0-7 0,4-2 0,5-2 0,2-1 16,-1 1 0,-4 1 0,3 5 0,0-2 0,0-2 0,2-1 1,2 1-1,2 1 0,-1-1 0,1 1 0,-1 1-93,0 2 0,1 1 0,-1 0 1,1-1-1,-1-2 0,0-1 1,1 1-1,-1 0 0,1 1 1,-1-4-1,0-1 0,1-1 1,-1 0 124,1-1 0,-2 1 0,-2-4 0,-2-1 0,0 1 0,0-1 0,1 1 0,1 0 0,-3-1 0,1 1 0,-1-1 0,-1 1 0,0 0 0,-1-1 0,0 1 0,-1-1-353,-2 1 1,-2 1-1,-2 4 1,-3 6 0,1 5-1,-1 4 1,3 5-1,1 2 1,-1 1 0,-1 2-1,1 3-110,2 2 1,1 2 0,0-1 0,0-2 0,0-3 0,0 0 0,1 0 0,2 2-1,2-2 1,1-2 0,1-5 0,-2-2 0,2-3 0,0-2-893,3-2 0,1-1 0,0-4 1222,-3-2 0,3-3 0,-4-5 0</inkml:trace>
  <inkml:trace contextRef="#ctx0" brushRef="#br0" timeOffset="93">31175 5383 8534,'-9'-13'716,"3"1"0,0-1 0,3 4-716,2 5 0,6 5 0,2 11 0</inkml:trace>
  <inkml:trace contextRef="#ctx0" brushRef="#br0" timeOffset="94">31336 5606 7807,'8'0'112,"1"0"1,-1 1 0,-1 3-1,-3 5 1,-3 2 0,-2 1-1,-2 0 1,-1 1-31,1-1 1,2 1 0,1-1 0,0 0-1,0 1 1,1-1 0,3-1 0,5-2 0,2-5-1,1-3 1,0-1 0,1 0 0,-1 0 230,1 0 1,-1-4-1,0-2 1,1 0-1,-1-4 1,-1-1 0,-1 0-1,-3 1 1,-2 2-1,-2-2 1,0-1 0,0-1-1,1-1 1,-3 2-1,-4 2 1,-5 2 0,-3 1-547,-1 4 1,-1 0 0,1 2 0,-2 0-1,-1 0 1,-2 2 0,1 2 0,-1 4-1,1 3 1,1 3 0,1 1 0,3 3-1,1 1 1,3 2 0,2 0 0,2-1 317,2 2 0,1-2 0,1-1 0,3-1 0,4-3 0,3-3 0,2-2 1,-1-3-1,2-2 0,1-2 0,2-1 0,-2-4 0,0-2 0,0-3 1,2-1-1,-2 0 251,-1-2 1,-2-5-1,0-2 1,1 2 0,-2 1-1,-1 3 1,-2 2 0,0 0-1,0 0 1,1-2-1,0 0-704,2 2 0,-2 9 0,-3 9 0,0 2 1,-2 1-1,0 0 0,2 1 0,-1-1 0,1 1 1,-2-2-1,0-2 0,0 0 0,0-1 0,0 0 666,1 0 0,0-5 1,-2 0-1,2-4 1,1-5-1,-1-1 1,-2-2-1,-1-2 1,-1-1-1,2 3 1,1 1-1,-1-2 1,-1-1-447,2-2 1,-1 5 0,5 1-1,2 2 1,1 1 0,2 0 0,-1-1-1,0 4 1,2 2 0,1 5-1,2 1 1,-2 2 0,-1 1 0,-2 0 220,1-2 0,-1-1 1,0 1-1,1-4 1,-1-2-1,1-2 1,-1 0-1,0-2 1,-1-2-1,-2-5 1,-4-7-1,-1-4 1,1-5-1,-3-3 1,0-2 401,-2-2 0,0-1 1,1-5-1,2-2 1,1-2-1,-1 4 1,-2 3-1,-1 6 1,0 3-1,0 3 1,-1 3-1,-3 9-1459,-5 10 1,0 11 0,-1 8 0,3 1 0,0 4 0,2 4 0,-1 1 0,3 0 0,2-2 0,1 0 708,0 3 1,-5 3-1,-2 5 1</inkml:trace>
  <inkml:trace contextRef="#ctx0" brushRef="#br0" timeOffset="95">31981 5593 8534,'-12'-12'213,"-2"4"1,-1 0-1,0-2 1,2-1 0,3-2-1,1 1 1,-1 0 0,2-1-1,5 2 1,6 3 0,7 4-1,5 1 1,7 0 0,5-1-1,6 1-227,3 2 0,-3 0 0,0-2 0,2-1 1,-1 1-1,1 2 0,-5 1 0,-2 1 1,-6 3 13,-3 4 0,-8 3 0,-5 2 0</inkml:trace>
  <inkml:trace contextRef="#ctx0" brushRef="#br0" timeOffset="96">31137 6511 16262,'0'-8'79,"2"1"0,1 0 0,1 0 0,-3-2 0,-4-2 0,-5 0 0,-4 2 0,-3 5 1,-2 1-1,2 1 0,0-2 0,0 1 0,-3 3 0,0 4-216,0 4 0,-4 0 0,1 3 0,-1 3 1,0 1-1,3 3 0,-1 3 0,2 2 0,0 1 1,5-2-1,3-1 0,6-1 0,3 1 1,1 0-1,1-1 0,4 0 0,6-5 351,5-6 1,6-3-1,-2-6 1,4 0-1,-1-2 1,-1-3-1,-1-6 1,0-4-1,-2-2 1,-1-1-1,-2-2 1,1-4 0,-2-2-1,-3-3 1,-2-3-1,-3-1 264,-1 0 1,2 0 0,-3-5 0,1-1 0,-1 0 0,-2 5 0,-2 2 0,-1 5 0,0 2 0,0 4 0,0 8-865,0 7 0,0 12 1,0 11-1,0 3 0,0 2 1,2 1-1,1 2 0,1 1 1,-1 2-1,-1 1 0,1 0 1,1 0-1,0-1 0,0 0 1,2-2-1,1-1 0,2 0 1,1 0 557,-2-1 0,5-4 0,-2-4 0,4-3 0,2-5 0,-1-4 0,2-3 1,1-1-1,2-1 0,0-3 0,-2-4 0,-1-5 0,-2-3 0,1-4 1,-2 0-1,-2-1-18,-4-1 0,-2 3 1,3-1-1,-3 3 0,-2 1 1,-2 1-1,-2 0 0,-2 0 1,-3 4-1,-5 5 0,-2 5 1,-1 2-1,0 4-769,-1 3 1,-1 4-1,-1 3 1,-1 3 0,1 0-1,1 1 1,3-1-1,1 2 1,3-2 0,0 0-1,2-2 1,-1 1 0,4-1-1,2-1 1,4-2-1,4-5 443,3-4 1,7-3 0,3-1-1,2-1 1,2-3 0,0-4-1,1-5 1,1-3 0,2-5 0,-2-2-1,-4-2 1,-4 1 0,-1 2-1,-3 2 1,-1-2 0,-3 0 497,-3 1 1,-2-1 0,-6 5 0,0 2 0,-1 3 0,-4 4-1,-4 3 1,-5 4 0,-3 1 0,2 1 0,1 4 0,2 3 0,0 1-1,-1 1-623,1-2 0,4 1 1,-1 3-1,1 0 1,1 1-1,3-1 1,3 1-1,2-1 1,3 0-1,4 1 0,3-1 1,3-1-1,1-1 468,2-2 0,1-1 0,-3 3 0,3-2 0,0 2 0,0 1 0,-3 0 0,-1-2 0,-3 0 0,-2 0 0,-2 2 0,-1 2 0,-5-1 0,-4 0 0,-6-1-342,-6-2 0,-1 2 0,-4-4 0,-2 1 0,-2-1 0,-1 0 0,1-2 0,-1 1 0,1-4 0,4 1 0,3 0 0,3 1 150,2-1 1,5-2 0,2-1 0</inkml:trace>
  <inkml:trace contextRef="#ctx0" brushRef="#br0" timeOffset="97">31907 6474 13245,'0'-12'80,"0"-1"1,1 1-1,2-1 1,1 1 0,-1 0-1,-3 1 1,-4 2 0,-5 7-1,-2 4 1,-1 8 0,-2 4-1,-1 2-323,-2-1 0,-3 3 0,3 0 0,2 2 0,1 0 0,3 1 0,1 0 0,4-1 1,0 1-1,3-2 0,2-1 0,2-3 0,5-1 0,5-3 0,5-3 0,4-4-84,2-2 0,1-2 0,3 0 0,2-2 341,1-2 0,0-3 0,-4-5 0</inkml:trace>
  <inkml:trace contextRef="#ctx0" brushRef="#br0" timeOffset="98">32093 6511 12051,'0'-12'-50,"0"-1"1,-2 1 0,0 0 0,-3-1 0,3 1 0,-1 1 0,0 1 0,-2 2-1,-2 0 1,-3 1 0,0 7 0,2 8 0,4 3 0,3 1 0,1 2 0,0 1 0,0 2 0,0-2 0,0-1 0,0-2 0,0 1 0,1-2 1,2-2-1,2-2 0,2 0 0,3-1 372,1-1 1,1-1 0,1-4-1,-1 0 1,1-1 0,-1-3 0,0-5-1,-1-2 1,-1-1 0,-3 0 0,-2-1-1,-2 1 1,-1-1 0,-2 1 0,0 0-1,-2-1-504,-2 1 0,1 5 0,-5 3 1,-2 2-1,-2 2 0,-3 0 1,-3 2-1,0 2 0,0 6 1,1 3-1,1 5 0,-1 2 1,2 0-1,1 1 0,3 0 1,3 1-1,4 1 0,3 2 225,1 0 1,1-5-1,3 0 1,4-4 0,3-3-1,3-5 1,3-3 0,3-2-1,3-2 1,-1-1-1,-2-1 1,2-3 0,0-4-1,0-5 1,-2-2 0,-1-1 435,0 0 1,-4-1-1,1 0 1,-5 0 0,-3 1-1,0-1 1,-1 2-1,-3 1 1,-1 2 0,0 0-937,1-1 0,0 8 0,-4 5 0,0 7 0,0 4 0,0 1 1,0 0-1,1 1 0,2-1 0,3 1 0,1-1 0,1 0 679,-1 1 0,4-2 1,-3-3-1,3-4 0,0-4 1,-3-4-1,-2-3 1,-2-1-1,0 0 0,0-2-33,2-1 0,-5-1 1,5-1-1,-2 1 1,1-1-1,2 1 1,3 1-1,1 1 0,1 3 1,1 2-1,-1 2 1,0 2-1,2 2-352,3 3 1,-3-2 0,2 3 0,-2-1 0,0 0-1,1 1 1,1-1 0,0 0 0,-3-1 0,0-3-1,-2-4 1,-2-5 0,0-3 0,-1-3 0,0-3-1,-1-3 845,-1-5 0,-2-3 0,-4-5 1,0 0-1,0 1 0,0 0 0,0 0 1,0 2-1,0 2 0,0 5 1,-2 6-1,0 6 0,-4 4-1298,-1 2 1,4 12-1,-1 7 1,3 5 0,1 4-1,0 2 1,0 2-1,0 3 1,0 3 0,1-1-1,2 0 1,3-2 0,-1-1-1,2 1 1,0 0-1,3 0 202,1-1 0,-3-7 1,0-5-1,2-2 0,1-3 1,1-3-1,-1-5 0,-1-6 1,-3-5-1,-3-3 1,-4-2-1,-6 1 0,-3 0 1,-6-2 562,-3-3 0,1 4 0,-4-4 0,1 3 1,-1 2-1,0-1 0,1 1 0,0 0 0,3-1 1,1 1-1,3-1 0,2 1 0,1 0 0,4-1 104,6 1 0,11 4 0,10 1 0,4 1 0,4 2 0,3 0 0,1 0 0,-2 1 1,0 0-1,-4 0 0,-1-1 0,-2 2 0,-3 0 0,-5 2 0,-2 2-264,-2 2 0,1 3 1,-1 5-1</inkml:trace>
  <inkml:trace contextRef="#ctx0" brushRef="#br0" timeOffset="99">26547 8086 18649,'0'-12'-1362,"0"0"0,-1 0 0,-2 3 0,-1 1 0,1-2 1607,2-1 1,-3 3-1,0-1 1,0 1-167,-2 1 1,5 0 0,-3 3 0,4-3 0,2-1 0,4 1 0,1 2 68,2 2 0,-2 0 0,2 0 1,0-1-1,2 0 0,2 0 1,-1 0-1,1 1 0,-1 2 1,0 1-1,1 0-67,-1 0 0,1 0 0,-1 0 1,0 0-1,1 1 0,-1 2 1,1 1-1,-2 0 0,-2 0 1,0 2-1,0 1 0,1 2 0,-1 2-61,0 2 0,-5-5 0,4 0 0,0 2 0,-1 1 1,-1 1-1,-2 1 0,1-1 0,1 2 0,1 1 1,-2 2-1,1-1 0,-2 1 0,0 1 0,0-1 1,-1 3 11,-2-1 1,-1-2 0,2 3 0,1 1 0,1 0 0,-2-1 0,0 1 0,-2 0 0,0-1 0,-2 2 0,0 0 0,-4 0 0,1-2 0,-2-1 0,1 0 0,-1 2-69,0-2 0,-1 3 0,-4-5 0,1-1 0,1 1 0,0 1 1,-2 0-1,-3 0 0,0-3 0,1-1 0,0-2 0,-1 0 1,-2-1-1,2-1 0,2-3 0,0-1 105,1-4 1,-1 0 0,1-2 0,0 0 0,-1 0 0,1 0 0,-1-2 0,2-2 0,2-4 0,2-3 0,0 0 0,1 1-1,1 2-58,2-2 1,2-1 0,-1-1 0,0-1 0,-3 1 0,3 0 0,0-1 0,2 1 0,2-1-1,0 1 1,4 0 0,-1-1 0,2 1 0,0-1 0,3 1 56,1 0 1,1-1 0,1 1 0,0-1 0,3 1 0,0 1 0,-2 1 0,-3 3 0,-3 1 0,2 0 0,1 1 0,1 2 0,1 1 0,-1 2-1,2 0 1,1 0-359,2 0 0,-1 2 0,-2 2 0,1 3 0,2 1 1,-4 0-1,-2 2 0,-2 1 0,-1 1 0,-1 1 0,-2-1 1,0 1-1,-1-1 0,-2 0 98,0 1 1,3-1 0,2 1 0</inkml:trace>
  <inkml:trace contextRef="#ctx0" brushRef="#br0" timeOffset="100">27255 7900 16505,'0'-8'-1056,"0"0"1,0-2 0,0-1 0,1 0 1066,3 3 1,-3 4 0,4 8-1,-4 4 1,-1 3 0,0 1 0,0 1-1,0-1 1,0 1 55,0-1 0,0 1 0,0 0 1,0 2-1,0 3 0,0 0 0,0 2 1,0-1-1,0 2 0,0-1 0,-1 1 1,-2 0-1,-1-1 0,0 1 1,-1 1-1,0 0 18,-2-1 1,0 1-1,-2-4 1,2 1-1,0 2 1,0-1-1,-1 0 1,-1-3-1,2-1 1,1-1 0,0 0-1,-1 0 1,2-3-1,-1-2 1,2 0-1,0 1-190,0 1 1,-2 1 0,3-1 0,-2 0 0,-1 1 93,1-1 1,2-5 147,7-3 1,-1-2-1,5-2 1,1-2-1,-1-1 1,0-1-1,0 0 1,1 0-1,-1 0 1,2 0-1,1 0 1,1 0-155,0 1 1,-3 1-1,-1 1 1,2-2-1,1-1 1,1 1-1,0 2 1,1 1 0,-1 0-1,1 0 1,-1 0-1,0 0 1,1 1-1,-1 2 1,2 1 0,1 0 111,2 2 0,-1-5 0,-3 5 0,-1-2 0,0 0 0,1-1 1,-1 0-1,1-1 0,-1 2 0,1-1 0,-2-3-102,-3-4 1,-3 1 0,-5-5-1,0-2 1,-1 1 0,-2 2-5623,-1 7 5692,-6 0 0,9 11 1,-4-4-1</inkml:trace>
  <inkml:trace contextRef="#ctx0" brushRef="#br0" timeOffset="101">26448 9066 9371,'-8'0'-27,"0"0"1,-2 0 0,2 0-1,4 0 1,9 0 0,8 0 0,6 0-1,3 0 1,5 0 147,4 0 0,2-1 0,5-2 0,4-3 0,5 1 1,4-2-1,4 0 0,3-2 0,4-2 0,3-1 1,-1 3-1,-2 2 0,-4 0 0,-5 2 0,-5-1 1,-4 3-1,-3 2 0,-5 1-170,-6 0 1,-9 0 0,-4 0 0,-4 0 0,-1 1 0,-6 2-1542,-6 1 0,-1 2 1580,-7-2 1,-1 3 0,-3 5 0</inkml:trace>
  <inkml:trace contextRef="#ctx0" brushRef="#br0" timeOffset="102">26758 9389 8540,'0'-9'-50,"-1"2"0,-2 1 1,-1-1-1,1-3 1,2-1-1,1-1 0,1 1 1,2 1 241,1 2 0,6 5 1,-2-1-1,3 1 1,2 0-1,-1-1 1,0 1-1,1 2 1,-1 1-1,1 1 1,-1 2-1,0 3 1,-1 0-1,-1 4-120,-2 1 0,-1 2 0,3-1 0,-3 0 0,0 1 0,-2 1 0,1 1 0,-4 3 1,1 0-1,0 1 0,1 0 0,-1 3 0,-2 0 0,-1 0 0,-1-1 0,-2 1-19,-1 1 1,-4-2 0,2 0 0,-1-1 0,-1 0-1,0-2 1,0 0 0,-2 1 0,-1 2 0,-2-2 0,1-1-1,0-2 1,-2 1 0,-1-1 0,0-1 0,1-1-41,0-1 1,4-5-1,-6 0 1,2 0-1,2 1 1,-1-2-1,1-2 1,-1-2-1,1-2 1,0-1-1,-1 0 1,1 0-1,-1 0 43,1 0 0,4-1 0,-1-2 0,1-2 0,1-2 0,2-3 1,1-1-1,-1-1 0,3-1 0,2 1 0,2-1-24,3 1 0,3 0 0,-3-1 1,2 1-1,3-1 0,1 1 0,0 0 1,-1-1-1,-2 1 0,2-1 0,1 1 1,1 0-1,0 1 0,1 1 0,-1 3 1,1 0-177,-1 0 0,0 5 0,1-4 0,-1 2 0,1 0 0,-1 1 0,0 2 1,1 1-1,-1 0 0,1 1 0,-1 3 0,0 3 0,1 1 0,-1-1-991,1-1 0,-2 3 0,-2-2 0,0 1 1135,0 1 0,2-6 0,2 2 0</inkml:trace>
  <inkml:trace contextRef="#ctx0" brushRef="#br0" timeOffset="103">27143 9413 8540,'4'-8'44,"2"1"0,-1 0 1,2 2 147,0-1 1,-4 4 0,1 6 0,-3 4 0,-1 3 0,0 1 0,-1 2 0,-2 1 0,-1 2 0,1-1 0,0 1 0,1 1 0,-3 0-1,1 1 1,0 0-122,0 3 0,0-2 0,4-1 0,0 0 0,0-1 0,0 0 0,0-1 0,0-1 0,0 1 0,0-2 0,0-1 0,1-2 0,2 0 0,3 1 0,0-1-11,4 1 1,-3-6 0,1-2 0,2-1 0,1 0 0,1-1 0,1-2 0,-1-1 0,1 0-1,-1-1 1,0-2 0,1-2 0,-1-1-19,1 1 0,-1-3 1,0 2-1,1-1 1,-1-1-1,-1 0 1,-1-1-1,-2 0 1,2-2-1,-1-2 1,1 1-1,-2-1 1,1 1-1,-1 0 1,0-1-1,0-1-54,-1-2 0,0 2 0,-4-2 0,3 0 0,-1 1 0,1-3 1,-4 0-1,0 1 0,-2 1 0,0 1 0,0 0 0,0-1 0,0 0 1,0 3-1,0 0 0,0 1 19,0-1 1,-2 1 0,0 0 0,-4-1 0,-1 1 0,-1-1 0,0 2-1,-1 2 1,0 0 0,-2 1 0,-2 0 0,1 1 0,-1 1-38,1 4 1,0-4 0,-1 2 0,1 1 0,-1 2 0,1 1-1,0 0 1,-1 0 0,1 0 0,-1 0 0,1 0 0,0 0 0,-1 1-1,1 2-90,-1 1 1,1 6 0,0-3 0,1 1 0,1 0-1,2 2 1,-1 1 0,2 1 0,2 1 0,1-1-1,0 1 1,1-1 0,2 0 0,1 1 194,0-1 1,0 1 0,0-1-1,1 0 1,3-1 0,3-1 0,1-3-1,0 0 1,2-2 0,1 1-46,2-3 0,-1-2 0,0-1 1,1 0-1,-2-1 0,-2-2 1,0-1-1,0 0 0,2-1 1,0 0-1,-1-1 0,-2 0 1,2 0-1,1 1-99,1 2 1,1-4-1,-1 0 1,1 0 0,-2 2-1,-2 0 1,0 1 0,-1 0-1,0 0 1,0-1-491,2-2 1,-3 4 0,1-1 558,2 2 0,-5 8 0,1 1 0</inkml:trace>
  <inkml:trace contextRef="#ctx0" brushRef="#br0" timeOffset="104">18782 8570 29996,'5'-12'-159,"-2"-1"0,5 1 0,2-1 0,1 2 0,1 2 0,1 2 0,-1 3 0,1 5 0,-1 6 0,0 4 0,1 3 0,-1 2 0,1 5 0,-2 2 0,-2 4 0,0 0 0,-1 2 1,0 0-1,-1 0 9,-2 0 1,4 4-1,-5-3 1,-1 1-1,-3-1 1,-4-4-1,-5-2 1,-2-4-1,-3 1 1,-2-2-1,-3-4 1,-2-4-1,0-4 1,-1-1 0,0-3-1,1-2 1,5-1-1,2-1-2,2-4 0,-1-1 0,2-7 1,2 1-1,2-2 0,1-1 0,3-2 1,2 2-1,1 0 0,1 0 1,4-2-1,4 2 0,5 1 0,3 2 1,-1-1-1,1 1 0,1 1 1,1 1-1022,3 2 1,1 5 1484,2-1 0,0-3 0,0 0 0</inkml:trace>
  <inkml:trace contextRef="#ctx0" brushRef="#br0" timeOffset="105">19253 8533 27776,'0'-17'-681,"0"1"0,0 1 1,0 1-1,0 1 0,0 4 1,0 5-1,0 8 0,0 7 1,0 4-1,0 3 1,0 1-1,0 3 426,0 2 1,0 5-1,0-1 1,0 0-1,-1-2 1,-2-1 0,-1 0-1,0-2 1,0-1-1,-1-2 1,3-2-1,0-3 1,2-2 0,0 0-1,2-2 428,2-3 1,4-2 0,9-6 0,3 0 0,4-2-1,2-2 1,2-4 0,2-3 0,3-2 0,3 2-1,1 2 135,-1 1 0,-7 5 1,1-3-1</inkml:trace>
  <inkml:trace contextRef="#ctx0" brushRef="#br0" timeOffset="106">18844 9265 29381,'-11'-13'-136,"2"1"1,5-1 0,3 1-1,1 0 1,1-1 0,5 1-1,5 1 1,5 1 0,5 2-1,5-2 1,6-1 0,4 0-1,2 1 1,2 4 0,3-1-131,1 0 0,-1 4 0,0 0 187,-6 6 0,-8 4 0,1 5 0</inkml:trace>
  <inkml:trace contextRef="#ctx0" brushRef="#br0" timeOffset="107">18931 9513 25121,'-18'0'-272,"3"0"0,-5-2 0,2-1 0,3-1 1,1 0-1,3-1 0,2-2 0,2-1 0,1-1 1,4 0-1,2-2 0,4-2 0,4 2 1,4 2-1,5 2 0,2 0 0,2 1 0,0 1 110,1 2 1,1 2-1,0 2 1,-1 3 0,-2 6-1,-1 4 1,-1 3 0,0 3-1,-4 3 1,-3 3 0,-4 5-1,-2 0 1,-2 2 0,-2 0-1,-1-1 1,-1-2-1,-2-1 1,-4-1 269,-4-3 0,0 1 0,-8-9 1,0-4-1,-1-2 0,-2-4 0,-1-1 0,-2-4 1,0 0-1,0-4 0,1 0 0,0-4 1,3-2-1,5-4 0,2-4 0,2 0-75,-1-2 0,6 3 1,3-5-1,3 3 0,1 1 1,1 3-1,3 0 1,5 1-1,2 1 0,1 1 1,2 3-1,2 2 1,5 2-1,1 2 0,0 1 1,-1 0-1,1 0 0,0 1-2981,-1 3 2928,2 3 1,-4 11 0,6 1-1</inkml:trace>
  <inkml:trace contextRef="#ctx0" brushRef="#br0" timeOffset="108">19340 9488 23351,'0'-19'18,"-4"1"1,0 5 0,1 1-1,2-1 1,-1 2 0,-2 3 0,-4 5-1,-2 7 1,0 9 0,2 6 0,-1 6-1,-2 4 1,-2 3 0,1 1-273,-1 0 1,2-4 0,2 2 0,2 1 0,1-2 0,3 1 0,2-4 0,1-2 0,0-4 0,1-5 0,4-3 0,4-5 0,5-4 0,4-3 0,1-3 0,5-5 0,2-6 0,3-2 337,-2-3 0,0-1 1,-4-6-1,-1-1 1,-1-2-1,-2 0 0,-2 0 1,-6 2-1,-3 1 1,-3-1-1,1-2 1,-5 1-1,-3 2 0,-7 4 1,-3 5-1,-5 3-162,-3 4 1,0 6 0,-2-1-1,-3 2 1,-2 4 0,-1 2-1,2 4 1,1 3 0,2 2-1,2-1 1,5 0 0,2 1-1,3-1 1,3 1 0,3-1 136,4 0 0,7-1 0,2-2 0,4-5 1,3-3-1,3-1 0,2 0 0,2 0 0,1 0 1,2 0-1,-2-1 0,-1-2 0,-1-1 0,1 1 1,0 2 122,-1 1 1,8-6-1,-3-1 1</inkml:trace>
  <inkml:trace contextRef="#ctx0" brushRef="#br0" timeOffset="109">19638 9624 23351,'0'-12'58,"0"-1"0,0 1 0,0 0 0,1 1 0,2 4 0,2 5 1,1 8-1,-1 3 0,-2 7 0,-1 0 0,-2 3-1301,0 1 0,0 0 1,0 5-1,0 0 1,0 0-1,0 0 797,0-1 0,0 7 0,0 0 0</inkml:trace>
  <inkml:trace contextRef="#ctx0" brushRef="#br0" timeOffset="110">19191 10406 20521,'0'-13'-582,"0"4"1,0-3 0,0-1 0,0-1 0,0 0 0,1 3 0,2 4 491,1 7 1,6 11 0,-3 9 0</inkml:trace>
  <inkml:trace contextRef="#ctx0" brushRef="#br0" timeOffset="111">19117 10815 20357,'0'-8'-1152,"0"-1"0,1 1 1,3 1-1,4 3 1431,3 3 0,2 6 1,-1 2-1</inkml:trace>
  <inkml:trace contextRef="#ctx0" brushRef="#br0" timeOffset="112">19104 11237 20392,'13'0'0</inkml:trace>
  <inkml:trace contextRef="#ctx0" brushRef="#br0" timeOffset="113">19092 11633 15407,'0'-12'95,"0"0"1,1 1 0,3 1 0,5 3-1,2 2 139,1 2 0,6 1 1,1 2-1</inkml:trace>
  <inkml:trace contextRef="#ctx0" brushRef="#br0" timeOffset="114">18831 13022 12817,'0'-24'134,"0"-1"1,0 0 0,0 0-1,0 2 1,2 1 0,2 1-1,4-1 1,3-1 0,2-1-1,0 4 1,3 3 0,0 3-1,1 2 1,-1 1 0,1 3 0,-2 5-1,-3 6 1,-2 5-282,-2 3 0,0 8 0,3 5 1,-2 4-1,-5 4 0,-3 3 0,-1 2 1,0 3-1,0 2 0,0 1 0,-1 0 1,-3-3-1,-3-2 0,-1 0 0,-1-2 1,0-5-1,-2-5 0,-3-5 0,-1-3 1,-3-4 183,-2-5 0,1-3 0,-3-6 0,1 0 0,-1-1 0,-1-4 0,0-3 0,0-3 0,4-1 0,1-2 0,3-3 0,3-2 0,3-2 0,5 1 0,3-1 1,1 0-112,0 1 0,5 0 0,5 0 0,4 3 0,4 3 0,1 2 1,3 0-1,0 1 0,0 2 0,-1 5 0,0 3 0,-1 2 0,0 3 78,-3 5 0,6 7 1,-4 3-1</inkml:trace>
  <inkml:trace contextRef="#ctx0" brushRef="#br0" timeOffset="115">19216 12948 12817,'0'-18'90,"0"-1"0,0-2 0,1 2 0,2 1 0,3 3 0,-1 1 0,2 3 0,-2 4 0,1 7 0,-3 7 0,-2 5 0,-1 5 0,0 4-238,0 2 0,-1 3 0,-2 2 0,-3 2 0,0 2 0,-4 1 1,-1 0-1,-1-1 0,0-2 0,3-2 0,2-2 0,1-2 1,2 1-1,0-1 180,0-4 1,5-7 0,9-9-1,5-4 1,6-4 0,2-4 0,4-3-1,0-2 1,3-1 0,1-1-1,-1-1 1,-2 2 0,-2 3 0,-1 4-1,-2 1 1,-2 4 0,-6 2-57,-5 4 0,-5 3 0,-5 5 0</inkml:trace>
  <inkml:trace contextRef="#ctx0" brushRef="#br0" timeOffset="116">18745 13581 12817,'-13'0'135,"1"0"1,1-2-1,2-2 1,7-3 0,6-1-1,8 0 1,9-2 0,8-1-1,8-1 1,9-1-1,6 1 1,6-1 0,2 2-1,1 3-494,-3 4 0,3 3 1,-6 1-1,-3 0 1,-8 1 329,-8 3 1,-6 3-1,-5 5 1</inkml:trace>
  <inkml:trace contextRef="#ctx0" brushRef="#br0" timeOffset="117">18844 13903 16279,'-13'-12'38,"5"-1"0,1 1 0,2-1 0,2 1 1,2 0-1,2 1 0,3 1 0,4 3 0,5 2 1,2 3-1,1 4 0,1 4 0,0 4 1,-1 5-1,-1 3-312,-1 4 1,-2 6-1,-1 2 1,-2 2 0,-5 2-1,-3 2 1,-1 1 0,-1-1-1,-3-1 1,-5-4 0,-3 1-1,-5-2 1,-3 1 0,-4-5-1,0-4 1,-1-7 266,0-5 1,-4-1 0,0-5 0,3-1-1,2-3 1,5-3 0,0-4 0,1-2-1,1-5 1,6 0 0,6-1 0,3 0-1,2-3 1,0-1 0,2-2 0,2 2-1,4 2 1,5 3-109,3 2 1,-1 0-1,6-1 1,0 2-1,-1 3 1,1 4 0,1 2-1,2 2 1,0 0-1,1 0 1,0 2 78,0 2 1,0 3 0,-1 5 0</inkml:trace>
  <inkml:trace contextRef="#ctx0" brushRef="#br0" timeOffset="118">19278 13903 19262,'-8'-17'30,"1"1"0,0 2 0,0 5 0,-3 4 0,-1 5 0,-1 5 1,0 3-1,-1 4 0,1 5 0,-1 5 0,0 4 0,-3 4 0,0 2 1,2 1-1,3 0-142,3 0 0,5-5 1,-1 2-1,2-1 0,2 0 1,3-3-1,4-4 1,7-5-1,5-5 0,7-4 1,6-3-1,5-5 0,3-5 1,2-3-1,-2-4 1,0-5-1,0-3 0,0-5 231,-5-4 0,-3 3 1,-7-5-1,-2 1 1,-2-2-1,-6-1 0,-5 1 1,-6 1-1,-3 0 1,-2 1-1,-5 3 1,-5 0-1,-5 4 0,-5 2 1,-4 5-1,-4 3-314,-2 5 0,-1 3 1,-2 5-1,0 1 1,1 3-1,0 3 0,2 3 1,2 1-1,4 2 1,6 1-1,3 0 0,7 0 1,2 1-1,4 1 1,2 0-1,2-3-309,3 0 1,4 1 0,9-1-1,4 1 1,2-3 0,1 0-1,-2 0 1,0 2 463,4-1 0,4 6 1,7 1-1</inkml:trace>
  <inkml:trace contextRef="#ctx0" brushRef="#br0" timeOffset="119">19613 14114 15185,'0'-13'-313,"-1"2"1,-2 2 0,-3 2 0,1 3 627,-1 5 1,3-1 0,8 4 0,1-4 0,3-2-1,-1-3-132,2 3 0,1-4 0,1 1 0,1-1 0,-1 1 0,0 2 0,1 1 0,1 2 0,1 0 0,1 0 0,-1 0 0,-1 0 0,-1 2 0,-1 2 0,0 4 0,-1 5-401,-2 3 0,0-1 1,-5 6-1,-1 0 0,-1-1 1,-2 1-1,0 0 0,0-1 1,0 0-1,-2-2 0,-2-3 1,-3-1-1,-1-3 0,0-2 1,-2-2 419,-1-1 1,3-2-1,-1-4 1,0 0 0,-1-2-1,0 0 1,4-4 0,-1 1-1,1-2-156,1 0 0,1 3 0,5-3 0,3 1 1,4 3-1,3 2 0,2 1 0,-1-1 1,1-2-1,-1-1 0,2 1 0,1 2 1,1 1-370,0 0 0,2 0 1,-2 0-1,-1 0 0,-1 1 1,0 2-1,1 1 0,0 0 1,-2 0-1,-4 2 1,1-1 277,1 1 1,1-2-1,1-4 1</inkml:trace>
  <inkml:trace contextRef="#ctx0" brushRef="#br0" timeOffset="120">20035 14114 14215,'-6'-17'0,"-1"1"1,-1 1-1,1 1 1,0 1 0,2 1-1,-1 0 1,5 1-1,5 2 1,7 5 0,6 3-1,2-1 1,3 0 137,1-2 1,2-1-1,0 5 1,0 0 0,-2 0-1,-1 0 1,-1 0-1,0 0 1,-2 0 0,-4 2-1,-7 2 1,-8 4-1,-7 2 1,-4 0 0,0-2-525,3 1 1,-3 2 0,3 3-1,-2 1 1,2 2 0,2-1-1,2 1 1,0 1 281,1 1 1,-4 2-1,1 4 1</inkml:trace>
  <inkml:trace contextRef="#ctx0" brushRef="#br0" timeOffset="121">20308 10827 16029,'-13'-12'-101,"2"-1"1,3 1-1,4 0 1,2-1 0,4 1-1,2 1 1,4 3 0,5 2-1,2 2 1,3 0 0,1 1-1,3 2 1,1 1 235,2 0 1,6 5 0,0 2-1</inkml:trace>
  <inkml:trace contextRef="#ctx0" brushRef="#br0" timeOffset="122">20407 10951 18503,'-25'0'-136,"6"0"0,2 0 0,5-1 0,5-2 0,8-2 0,10-2 1,10-3-1,7-1 0,6-1 0,6-1 353,5 1 0,9-6 1,3-1-1</inkml:trace>
  <inkml:trace contextRef="#ctx0" brushRef="#br0" timeOffset="123">21561 8310 20044,'-18'-13'-129,"-3"1"0,-2-1 0,-1 2 0,2 2 0,3 0 1,-1 1-1,3 0 0,-1 1 0,2 1 0,3 4 1,2-1-1,1 0 0,2-1 21,-2 1 1,5 3-1,0 4 1,4 5-1,1 2 1,0 3-1,0 1 1,0 3-1,0 1 1,0 3-1,0 1 1,0 2-1,0 0 1,0 1 230,0 3 1,0 3-1,0 5 1,0 0-1,0 0 1,0 2-1,0 2 1,0 5-1,0 2 1,0 3 0,0 1-1,0 4 1,1 1-1,2 5 1,1 5-1,-1 1 25,-2-32 0,-1 0 0,1 1 0,-2-1 0,1 2 0,0 0 0,0 0 0,0 1 0,0 0 0,0 1 0,0-2 0,0 1 0,0-1 0,0 0 0,0-1 0,0 0 0,0 0 0,0 0 0,0 0 0,0-1 0,0 35 0,2-5 0,1-4 0,1-3 0,-2-2 0,0-2 0,-2-4 0,0-3 80,0-2 1,0-1 0,0 3-1,-2-1 1,0-3 0,-4-1 0,1-2-1,-1 2 1,3 1 0,2 0-1,1-3 1,0-1 0,0 0 0,0 5-1,1 0 1,2 2-166,1-4 1,0-2 0,-4-1 0,0 3 0,0-1-1,0 1 1,0-2 0,-1 1 0,-2 0 0,-2 4 0,-1 3-1,1 4 1,1-1 0,-1-1 0,1-1 0,2 1-96,0 3 1,2-2-1,0 4 1,0 1-1,0-1 1,2 4-1,0 0 1,2 1-1,1-3 1,-1-3-1,0-1 1,-1 1-1,-2 0 1,-1 1-1,0 0 1,0-1-63,0-3 0,0 0 1,0 1-1,0 1 1,0-2-1,0-1 1,0-2-1,0 4 1,0 2-1,0 3 1,0-3-1,0-3 1,0-1-1,0 2 1,0 0-1,-1 0-85,-3-2 1,-2-2 0,-2 1-1,2-2 1,2-2 0,-1-5 0,-1-2-1,1-4 1,0 0 0,1-3-1,0-2 1,0-4 0,0-2 0,0-5-1,0 0 1,-1-1-20,1 0 1,-4-2 0,3-3 0,-1-1 0,1 1 0,0-2 0,1-2-1,0 0 1,0-1 0,0 0 0,0 0 0,1 2-36,2 1 1,-2-5 0,1-6 0,5-7 0,3-6-20,3-3 1,7 1-1,1-6 1,3 0-605,2 2 0,0-4 0,0 3 0,-1 0 0,1 0 0,0 1 837,-2 0 0,4-7 0,-5-6 1</inkml:trace>
  <inkml:trace contextRef="#ctx0" brushRef="#br0" timeOffset="124">22007 8161 24406,'13'-7'-83,"-1"-3"0,0 5 0,1-1 0,-2-1 0,-2 2 0,0-1 0,0 4 0,4-1 0,2 0 0,1-1 0,1 1 0,0 2 0,-1-1 0,1 0 0,1-3 0,1 3 0,0 0 0,-2 2 0,-2 0 0,0 0 0,2 0-48,-2 0 0,-6 2 0,0 0 0,-1 4 0,0 1 0,-1 3 1,-1 1-1,-4 1 0,1 0 0,0 2 0,1 1 0,-1 3 1,-2 0-1,-1 1 0,0 1 0,0 2 0,0 3 0,0 2 214,0 2 0,1 5 0,2 0 1,3 3-1,1 3 0,2 2 0,1 4 1,0 4-1,-1 5 0,4 5 1,2 6-1,-7-31 0,-1-1 0,0 1 1,0 1-1,-1 0 0,0 1 0,0 0 1,-1 1-1,0 2 0,0 0 111,-1 1 1,0 0 0,0-3 0,-1-1 0,1 1 0,0 0 0,-1-2 0,-2 0-1,1-1 1,-1 0 0,0 0 0,1 0 0,2 34 0,-1-1 0,0-2 0,-1 0-1,2 0 1,-1 0 0,-1-1 0,-4-1 0,-1-4 0,-1 0 0,2-3 0,-1 3 21,-1 3 0,2-5 0,-2 3 0,3-4 0,1-1 0,0 1 0,0 1 1,0 3-1,0-3 0,0 0 0,0-2 0,0 2 0,0-1 0,1-4 0,2-2 1,1-2-1,-1-3 0,0 0-90,1 1 1,-3-3 0,3 1 0,-2 2 0,-2 0-1,0 1 1,0-1 0,0 1 0,0-1 0,0 1 0,0 2-1,0 4 1,0 4 0,-2 1 0,-1 0 0,-1-1-186,2 1 1,0 1-1,2-1 1,0-3-1,0 1 1,0-2-1,0 1 1,0 1 0,0 1-1,0-2 1,0-2-1,0-3 1,0 0-1,0 0 1,0 0 0,0-3-202,0 0 0,0 5 0,0 1 0,0-3 0,0-3 0,0-4 1,0-1-1,0-5 0,0-2 0,2-4 0,0-2 0,2-2 0,-1-4 1,-1-2-1,-2-2 0,0-2 57,0-3 0,-2-3 0,-1-2 0,-2-2 1,-2 2-1,-3-1 0,-1 1 0,-1-2 1,0 1-1,-2-1 0,-1 0 0,-3 0 1,0 1-1,0-1 0,1 2 35,-1 1 1,5 0 0,-4-2 0,3 0-1,2-1 1,-1 0 0,1 0 0,0 1-1,-1-1 1,1 0 0,-1 0 0,1 1-1,0-2 1,-1-1-8059,1 1 8206,-1-4 1,1-3 0,0-7-1</inkml:trace>
  <inkml:trace contextRef="#ctx0" brushRef="#br0" timeOffset="125">25344 11509 13104,'-5'-7'-179,"2"2"0,-5 5 0,-2 0 0,-1 0 0,-1 0 0,1 1 0,1 2 0,2 1 431,-2-1 1,3 0 0,-1 0-1,-2 1 1,-1-2 0,-1 0-1,-1-2 1,1 0 0,0 0-181,-1 0 0,5 1 0,1 3 1,0 5-1,2 2 0,-1 1 1,3 0-1,2 1 0,1 1 0,0 1 1,-1 1-1,-2 1 0,-1 1 1,1 2 68,1 4 1,2-2 0,0 1 0,0 5 0,0 1 0,0 2 0,0 3 0,0 3 0,0 3 0,-1 1 0,-2 0 0,-2 2 0,-1 1 0,-1 0 0,2-2 0,-1-5-25,4-1 1,-4 0 0,2-1 0,1 0 0,2-2 0,1 0 0,-2 0 0,0 1 0,-2 4 0,1 2 0,1 0 0,1-2 0,-2 1 0,-1 2 0,0 3 0,0 2-34,0-1 0,-4 1 0,2 3 0,-1 2 1,-3 2-1,1 0 0,-1 0 0,3-2 1,0-2-1,0 1 0,-1-2 0,1-1 0,2-3 1,1-1-1,0-2 0,1 2 84,1 2 1,-2-1 0,0 1 0,1-1 0,2 0 0,1 3 0,0-1 0,0 1 0,0-3 0,0 1 0,0-1 0,0 2 0,-1 3 0,-2-1 0,-1-1 0,0-3-100,-2-1 1,3-1 0,-5-2 0,0 2 0,0-2 0,1 0 0,1-1 0,2 3 0,0-2 0,0-3 0,1-3 0,2-2 0,1-2 0,0-2 0,0-3 0,0-4-182,0-5 1,0-2 0,0 0-1,0 1 1,0 1 0,0-1 0,0-1-1,0-1 1,0-1 0,0 0 0,0 1-1,0-1 1,0 1-29,0-1 0,0 0 0,1-1 0,3-2 0,4-5 0,5-3 1,2-1-1,1 0 0,0 0 0,-1 0 0,1 0-41,5 0 1,2 0 0,2-1 0,0-2 0,-2-1 0,0 1 0,-1 2 0,2 1-1,3 0 1,-3 0 0,-3 0 0,-2 0 0,-1 0 0,0 0 0,-3 1-3409,-1 3 1,-7-1 3570,-3 5 1,-2-5-1,-2 3 1</inkml:trace>
  <inkml:trace contextRef="#ctx0" brushRef="#br0" timeOffset="126">26014 11683 18942,'0'-12'-78,"0"3"0,0 1 0,0-2 0,1-1 0,5 0 0,5 3 0,4 3 0,2 0 1,1 1-1,2 0 0,4 0 0,1 0 0,-1 0 0,1 0 0,-1 0 0,-2 1 1,-3 1-1,-1 2 32,-3 0 0,-3 2 0,-3 2 0,-5 4 0,-1 3 0,-1 2 1,2 0-1,-1 4 0,0 4 0,0 2 0,2 3 0,1 3 1,-1 4-1,-1 6 210,2 6 0,-5 3 1,3 15-1,-2 4 0,-2-31 1,0 1-1,0 2 1,0 1-1,0 0 0,0 1 1,0 0-1,0 1 0,0 0 1,0 0-1,0 1 1,1 0-1,0 2 0,1 0 1,0-1-1,0 0 0,0-1 1,-1 0-1,0-3 1,-1 1-1,0 0 0,0 1 1,0 0-1,-1 0 1,-1 1-1,0 1 0,-2-2 1,-1 1 39,0-1 1,-1 0-1,0 1 1,0-1-1,0 4 1,1 1-1,0 0 1,0 1-1,2-1 1,-1 0-1,1-1 1,1 0-1,0 0 1,1 0-1,0 1 1,1 0-1,0 0 1,0 0-1,0-2 1,1-1-1,0-1 1,1-2 0,1-1-1,-1-1 1,1-1-1,0 0 1,0-2-1,-1 1 1,1-1-1,-1-1 1,2 33-10,0-6 0,-1 0 1,-8-4-1,-1 2 1,-3 1-1,1-3 0,-2-6 1,1-5-1,-1-4 1,2-2-1,0 1 0,-1-4 1,1-2-1,-2-4 1,1-2-1,-1-2-296,2-2 1,1-3-1,-3-2 1,2-5-1,-2-1 1,-1 1-1,-1 0 1,0-2-1,-1-3 1,1-3-1,-2 2 1,-3 1 0,-3 0-1,-4-1 1,-1-2-1,-1 2-793,-3 1 0,0-3 1,-5 0-1,-2 0 0,2-1 1,-2-3-1,1-2 0,1-2 1,2 0-1,3-2 0,6-3 520,5-8 1,10-15-1,2-11 1</inkml:trace>
  <inkml:trace contextRef="#ctx0" brushRef="#br0" timeOffset="127">25543 10381 9839,'0'-18'71,"0"-1"1,0-1 0,0 4-1,0 2 1,0 2 0,0-1-1,-2 2 1,-2 3 0,-4 4-1,-3 2 1,0 4 0,1 2-1,2 4 1,-2 5-54,-1 3 1,-1 3 0,-1 6 0,1 1 0,1 3 0,1 4 0,3 3 0,1 1 0,0 1-1,1-3 1,2 0 0,1-2 0,4 0 0,2-1 0,4-5 0,3-3 0,3-5 0,3-2 85,3-6 1,4 0-1,0-7 1,1-3 0,1-4-1,3-5 1,3-3 0,1-3-1,-1-2 1,-2-5 0,-2-2-1,-2-4 1,-1 0 0,-2-2-1,-2 0 1,-5-1 40,-2-3 1,-1-3-1,-2-1 1,-3 1 0,-4 1-1,-3 2 1,-1-1-1,-1-1 1,-2 2 0,-4 4-1,-2 3 1,-5 3-1,-1 1 1,-3 2 0,-3 2-1,-2 5-265,-2 3 0,0 0 0,-1 6 1,-2 1-1,-1 2 0,0 2 0,1 4 1,-1 3-1,0 3 0,0 3 0,0 1 1,3 3-1,2 0 0,5 1 0,1 0 1,4 3 116,5 2 0,-1-4 0,6 0 1,1-1-1,3-1 0,4 0 1,4-3-1,5-1 0,3-2 1,5-1-1,2-3 0,2-3 1,1-4-1,2-1 0,1 0 1,-1 0-76,-2 0 1,3-1-1,0-2 1,-3-3 0,-3-1-1,-2-1 1,1 0 0,0 0-1,-1-1 1,-5 2 0,-2 3-1,-2 3 1,1 1-1,-1 0 1,1 3 59,-1 5 1,0 0 0,1 10 0</inkml:trace>
  <inkml:trace contextRef="#ctx0" brushRef="#br0" timeOffset="128">26101 10579 9847,'7'-5'142,"-2"-2"0,-1-1 0,1-1 0,-3 0 0,0-2 1,-2-2-1,0 1 0,-2-1 0,-2 2 0,-4 3 1,-3 3-1,-1 0 0,-1 1 0,1 3 0,-2 4-219,-3 5 0,4 3 1,-5 1-1,1 2 1,1 3-1,0 3 1,3 4-1,0 2 1,2 2-1,3 0 1,4 0-1,2 0 1,2-1-1,0 2 1,2-1-1,2-4 1,4-1-1,3-4-140,2-1 1,3-2-1,2-5 1,0-2-1,1-5 1,1-3-1,0-1 1,1 0 245,0 0 1,-1 0 0,5 0 0</inkml:trace>
  <inkml:trace contextRef="#ctx0" brushRef="#br0" timeOffset="129">26312 10616 9883,'0'-12'195,"0"0"1,0-1 0,0 1 0,0 2 0,0 6 0,0 10 0,0 6 0,-2 6 0,0 1-602,-2 3 1,-6 2 0,3 0-1,-1 1 1,-1 0 0,1 0-1,0 0 1,0-1 0,-1 0 395,2-3 1,-4 2 0,5-4-1</inkml:trace>
  <inkml:trace contextRef="#ctx0" brushRef="#br0" timeOffset="130">26423 10678 9883,'0'-12'-10,"0"0"1,2-1-1,1 1 1,1-1-1,-2 4 1,-2 5-1,-4 6 1,-3 5-1,-1 2-103,0 0 0,0 2 1,-3 2-1,1-2 0,3-2 1,0 0-1,0 0 1,-1 2-1,1 2 0,3-1 241,3 0 1,6-1 0,3-2 0,3-5 0,2-3 0,-1-1 0,2 2 0,1 0 0,3 3 0,0-3-103,0 0 0,4-2 0,-3 0 1</inkml:trace>
  <inkml:trace contextRef="#ctx0" brushRef="#br0" timeOffset="131">26597 10716 9883,'0'-13'110,"0"5"0,0 0 0,1-1 1,2 1-1,3 1 0,1 2 0,2 2 1,2 2-1,2 1 0,-1 0 0,1 0 1,-1 0-1,0 0-113,1 0 1,-1 5 0,1 2 0</inkml:trace>
  <inkml:trace contextRef="#ctx0" brushRef="#br0" timeOffset="132">26721 10641 9883,'0'-12'125,"0"4"0,0-1 0,-1 0 0,-2-2 0,-1 1 0,1 6 1,2 8-1,1 6 0,-2 2 0,0 2-409,-3 2 1,1-1-1,3 6 1,-2 0 0,-1-1-1,1 0 1,2-1 0,1-1-1,0 0 262,0-3 0,-6 4 0,0 1 0</inkml:trace>
  <inkml:trace contextRef="#ctx0" brushRef="#br0" timeOffset="133">26882 10678 9917,'0'-12'133,"0"-2"1,0-1-1,0-1 1,0 0-1,2 5 1,1 7-1,1 8 1,-2 6-1,1 2 1,0 2-1,1 1-1878,-1 2 1,0 4 1713,1-5 1,-3 6-1,5-3 1</inkml:trace>
  <inkml:trace contextRef="#ctx0" brushRef="#br0" timeOffset="134">26969 10530 9917,'-7'-18'94,"-2"4"1,5-3 0,1 4 0,1 0 0,2 1-1,2 1 1,2 2 0,4 5 0,5 4 0,2 4 0,1 5-1,0 3 1,-3 5 0,0 3 0,-1 4-159,1 1 1,-2 1-1,-3 1 1,-4 4-1,-3-1 1,-1 2 0,0-2-1,-1 2 1,-3-2-1,-3 0 1,-1-2 41,-1-2 0,-4 4 0,-7 2 0</inkml:trace>
  <inkml:trace contextRef="#ctx0" brushRef="#br0" timeOffset="135">25617 11869 9581,'0'-12'135,"4"-1"0,0 1 0,1 1 0,-1 1 0,0 2 0,0-2 0,0-1 0,2 0 0,-1 4 0,2 9-159,0 9 1,1 1-1,5 6 1</inkml:trace>
  <inkml:trace contextRef="#ctx0" brushRef="#br0" timeOffset="136">25729 12638 8540,'-13'-12'-83,"2"-1"0,2 2 0,2 4 0,1 7 0,3 7 1,3 6 82,5 3 0,2 3 0,5 6 0</inkml:trace>
  <inkml:trace contextRef="#ctx0" brushRef="#br0" timeOffset="137">25592 13494 11742,'-5'-7'-487,"3"-4"0,0 5 434,4 4 1,5 3 0,6 11 0</inkml:trace>
  <inkml:trace contextRef="#ctx0" brushRef="#br0" timeOffset="138">25580 14436 8436,'0'-12'367,"0"0"1,1 1 0,3 2 0,5 5 0,2 3 0,1 1-1,0 1-367,1 3 0,-1 9 0,1 6 0</inkml:trace>
  <inkml:trace contextRef="#ctx0" brushRef="#br0" timeOffset="139">25580 15131 8488,'-4'-13'872,"-2"1"1,1 0-1,-1 2 1,5 6-873,4 8 0,9 11 0,7 4 0</inkml:trace>
  <inkml:trace contextRef="#ctx0" brushRef="#br0" timeOffset="140">27093 13072 10311,'-8'-4'51,"1"-2"1,0 1 0,2-2 0,-1 0 0,5-1 0,4 0 0,5 1 0,3 1 0,1 2 0,1 0 0,-1 0 0,2 1 0,1 2 0,2 1-27,-2 0 1,-1 0 0,-2 0 0</inkml:trace>
  <inkml:trace contextRef="#ctx0" brushRef="#br0" timeOffset="141">27118 13184 10311,'-23'4'252,"1"0"0,2 0 1,2 0-1,3 0 1,1-1-1,5-2 1,6-1-1,11-1 1,12-3-1,9-4-249,8-3 1,11-7 0,9-2-1</inkml:trace>
  <inkml:trace contextRef="#ctx0" brushRef="#br0" timeOffset="142">28135 11447 17338,'-5'-12'-85,"-2"0"1,-5-2 0,-1-1 0,1-2 0,-1 2 0,1 1 0,-2 3 0,-1 1 0,-2 4 0,2 0 0,0 3 0,0 2 0,-3 1 0,0 0 0,0 0 0,3 0 0,0 0-1,0 1 1,-2 2 172,2 1 1,5 4 0,3-2 0,1 1 0,0 3 0,1 1 0,2 1 0,1 2 0,1 1 0,-2 1 0,-1 0 0,1-3 0,2 1 0,1 3 0,0 3-1,0 4 92,0 1 1,0 1 0,0 3-1,0 4 1,0 4 0,0 3-1,0 3 1,0 1 0,0 4-1,0 3 1,0 5 0,0 4-1,0 2 1,0-2 0,0 0-1,1-1-16,4 2 0,-4 1 1,3 0-1,-3-2 0,-1-1 1,0-1-1,0 2 0,0 0 1,0 1-1,0-2 0,0-2 1,0-1-1,0 1 0,0 2 1,0 1-1,0 2 0,0 1 1,0-1-28,0 0 1,0-5 0,0 0 0,0-1-1,2 0 1,2 0 0,3-1 0,1 0 0,0-2-1,1-2 1,-1-2 0,-1 2 0,-2 2 0,-2 0-1,-2 0 1,-1-2-62,0-2 1,-1 2 0,-3 2 0,-3-1-1,-1-2 1,0-4 0,-1 1 0,1 2-1,1 0 1,2 1 0,0-1 0,1 1-1,-1 0 1,-1-1 0,1-1 0,1-1-46,-2-1 1,5-5 0,-5 3 0,2 0 0,-1-2-1,-1-2 1,1-5 0,2 0 0,1-2 0,2-1 0,-1-2-1,-2-2 1,-1-2 0,1-3 0,2-1 0,1-1-170,0 1 0,-4-4 0,0 0 0,1-2 0,2 1 0,1-2 0,1-3 0,3-3 1,6-5-1,4-3-317,2-1 1,2-5 0,-1-4 0,3-2 0,4-1 0,0 0 0,3-2 0,0-1 0,2-2 0,-1 2-1,-2 1 1,-1 0 0,0-1 0,-1-1 0,1 1 338,0 1 0,0-4 1,0-1-1</inkml:trace>
  <inkml:trace contextRef="#ctx0" brushRef="#br0" timeOffset="143">28880 11423 11594,'0'-20'-58,"0"2"1,0 6 0,0 0-1,0-2 1,0-1 0,0-2-1,0 2 1,1 1 0,2 2-1,2 1 1,2 1 0,3 3-1,1 0 1,1 2 0,1-1-1,-1 4 150,1 0 0,-1-2 1,0 0-1,1 1 0,-1 2 1,1 1-1,-1 0 1,2 0-1,1 0 0,1 0 1,0 0-1,-3 0 1,0 1-1,-1 3 0,-1 4 1,-2 4 87,-5 0 0,1 2 0,-1 1 0,-1 3 0,-2 1 1,-1 3-1,0 2 0,0 0 0,0 1 0,0 1 0,0 2 1,0 2-1,0 3 0,0 4 0,0 5 0,0 1 160,0-1 1,0 5 0,2 0-1,1 4 1,1 3 0,0-1-1,0 3 1,0 0 0,0 3 0,0 2-1,1 1 1,-3-1 0,0-2-1,-2 0 1,0 2 0,0 1-42,0 0 1,1 0-1,2-2 1,1 0-1,0-1 1,0 3-1,2 3 1,1-2-1,1-2 1,0-3 0,-1 2-1,0 2 1,-2 2-1,1-5 1,-3-3-1,-2-2-28,-1 1 1,0 2 0,0 3-1,0 0 1,0-2 0,0-1-1,0 3 1,0-1 0,0 0 0,0-2-1,0-2 1,0 0 0,0 1-1,1 2 1,2-1 0,3-3-279,1-3 1,-3-2 0,3-1 0,0-1 0,-2-3 0,2 0 0,-2-1-1,2 1 1,-1-1 0,-1 0 0,0-3 0,-1-2 0,0 1 0,-1 1 0,-2 1-1,0-1-16,3-1 0,-2-2 0,2 0 0,-3 0 0,-1-1 1,0-1-1,0-4 0,0 0 0,0-4 0,0-1 0,0-2 1,-1-4-1,-2-2 0,-2-1 0,-1-1 0,-1 1 17,0 1 0,-1-4 0,-3 2 1,1-2-1,2-2 0,-1 1 1,-3-1-1,0 1 0,0-1 0,-1 0 1,1 1-1,-2-2 0,-1-2 1,-3-2-1,0 0 0,-1-1-374,-1-1 1,0-1-1,-5-2 1,0 1 0,0 1-1,1-2 1,-1 0 0,0-2-1,0 0 1,0-2 0,2 0-1,1-4 1,3-1 0,1-2 378,2-2 1,3-7 0,0-2 0</inkml:trace>
  <inkml:trace contextRef="#ctx0" brushRef="#br0" timeOffset="144">28557 10195 19077,'0'-13'-162,"-1"1"1,-2 0 0,-1-1 0,0 2 0,0 1 0,-2 4 0,-1 0-1,-2 3 1,-1 3 0,0 4 0,2 5 0,0 2 0,-1 2 0,1 3 72,-1 0 1,2 8 0,-2-1 0,1 5 0,1 1 0,2 1 0,1 2 0,-1-1 0,3 0 0,0-2 0,4-1 0,3 0 0,6-3 0,6-5 0,2-3 0,3-5 0,3-3 0,2-5 205,2-3 0,0-1 0,-2-1 0,0-3 0,2-5 0,-1-2 0,-2-2 0,-3-3 0,-1-1 0,-2-3 0,-1-3 0,-1-3 0,0-3 0,-4 1 0,-3 2 0,-5 0-82,0-3 1,-2-1 0,-4-5 0,-1 3 0,-3 1 0,-5 0 0,-2 0-1,-2 0 1,-3 1 0,-2 4 0,-1 2 0,-3 5 0,-1 1 0,-2 4-1,0 5 1,0 5-137,0 2 1,1 4-1,-3 3 1,0 6 0,-2 6-1,3 2 1,2 3 0,5 1-1,1 4 1,3-1 0,2 0-1,4-3 1,2 1 0,1-2-1,4 0 1,2-3 68,4-1 0,3-1 0,5-5 0,2 1 0,2-2 0,5-3 0,4-4 0,2-3 0,2-1 0,-1 0 0,0 0 0,-1-1 0,1-2 0,-3-2 0,-5-2 0,-1-1-401,1 1 0,-5-4 0,1 4 0,-2 0 0,-1 3 0,-1 2 341,0 2 1,1 0 0,-1 0 0</inkml:trace>
  <inkml:trace contextRef="#ctx0" brushRef="#br0" timeOffset="145">29016 10381 14977,'4'-9'-19,"2"1"0,1-1 0,1-2 1,0-2-1,-1 1 0,-1-1 1,-4 1-1,-2 1 0,-4 3 1,-4 4-119,-3 2 0,-1 8 0,-1 2 0,1 4 0,-1 5 0,1 4 0,1 2 0,3 2 0,2 1 0,2 2 0,0 2 0,1 0 0,2 2 0,1-2 0,1 2 0,3-2-272,5 0 1,2-1 0,2-4 0,2-1 0,2-4 0,0-3 0,-1-3 0,1-3 371,-2-3 1,4-3 0,0-5 0</inkml:trace>
  <inkml:trace contextRef="#ctx0" brushRef="#br0" timeOffset="146">29215 10418 10679,'0'-12'-82,"0"-1"0,0 1 0,0-1 0,0 1 0,0 2 0,1 6 0,2 8 1,1 6-1,-1 4 0,-2 1 0,0 3 0,2 1 0,1 3 0,-1 2 0,-3 0-408,-4 1 0,1-1 0,-4-2 0,0-3 1,2 0 476,-1 1 0,-3-5 1,2 3-1</inkml:trace>
  <inkml:trace contextRef="#ctx0" brushRef="#br0" timeOffset="147">29351 10455 10679,'6'-18'-78,"-4"4"1,5-2-1,0 2 1,-1 2 0,1 1-1,-2 4 1,1 7 0,-5 7-1,-4 5 1,-5 3 0,-3 2-1,-1-1 4,-1 2 1,-1-3 0,-1 5 0,-1-2 0,0-3 0,3-1 0,0-2 0,1 0 0,-1 1 0,1-1 0,2-1 0,6-3 0,8-3 254,6-4 0,8-5 0,3-2 1,1 1-1,0-2 0,-2 1 1,2 1-1,2 2 0,-1 0 1,-2 1-153,-4-2 0,2-1 1,0 5-1</inkml:trace>
  <inkml:trace contextRef="#ctx0" brushRef="#br0" timeOffset="148">29438 10344 10753,'0'-20'106,"-1"2"1,-2 2 0,-1-1 0,1 2 0,2 1-1,2 2 1,2 0 0,2 1 0,3 2 0,5 5-1,3 3 1,2 1 0,2 1 0,-1 3 0,3 5 0,0 3-278,-1 4 0,-3 5 1,-6 7-1,-1 2 0,-1 0 1,-3 2-1,-2 0 0,-2 1 1,-3 0-1,-3 0 1,-2 0-1,-2 0 0,-3-1 140,-1-2 0,-1 5 0,-1-4 0</inkml:trace>
  <inkml:trace contextRef="#ctx0" brushRef="#br0" timeOffset="149">29996 12911 17438,'-19'0'156,"-3"0"1,4 0-1,0 0 1,0 1-1,3 2 1,4 1 0,7-1-1,8-2 1,7-1-1,5 0 1,7 0 0,4 0-371,6 0 1,3-4-1,1 0 1,0 1-1,1 0 1,-1 1-1,-1-2 1,-3 1-1,-4 1 1,-4 2 137,-5 0 0,4 0 0,-5 0 0</inkml:trace>
  <inkml:trace contextRef="#ctx0" brushRef="#br0" timeOffset="150">30592 13060 8572,'-6'-9'129,"-1"1"0,-1-2 1,1-1-1,2-1 1,2 0-1,1-1 0,2 1 1,0-1-1,0 1 1,0 0-1,2-1 1,1 1-1,2-1 0,2 1 4,3 0 0,1-1 0,1 1 0,2 1 0,1 1 1,2 3-1,-2 2 0,0 1 0,0-1 0,2 1 0,-2 2 1,-1 2-1,-3 4 0,-2 4 0,-1 4 0,1 4 0,-1 1 1,-1 3-277,-2 2 1,1 1 0,-3 2-1,1 0 1,-1 0 0,-2-2 0,-1-1-1,0-1 1,0-1 0,0 0 0,0-4-1,0-2 1,0-2 0,0 1 245,0-1 0,-1-5 0,-2-4 0,-1-6 0,1-5 0,2-3 0,1-3 1,0-1-1,0-3 0,1 0 0,2-1 0,1 0 0,0-2 0,1 0 0,2 1 93,0-3 1,4 1 0,-2 0 0,2 2-1,1-1 1,0 0 0,1 2 0,-1 1 0,1 3-1,0 1 1,3 2 0,0 1 0,1 3-1,-1 3 1,1 4 0,-2 2-232,-1 4 1,2 3 0,1 7 0,-2 4 0,-1 3 0,-3 6 0,-2 2 0,-2 5 0,-1 0 0,-3 4 0,-2 1 0,-1 3 0,0 1 0,-1 1 0,-2-1 0,-3-4-208,-1-5 0,5-1 0,-3-5 1,3-3-1,-1-4 0,-1-5 1,1-3-1,2-2 0,2-1 1,3-3-1,3-2 242,0-1 0,4-3 0,-4 3 0</inkml:trace>
  <inkml:trace contextRef="#ctx0" brushRef="#br0" timeOffset="151">31510 12601 14228,'0'-13'-1664,"0"1"1484,0 0 0,0 5 1,0 1-1</inkml:trace>
  <inkml:trace contextRef="#ctx0" brushRef="#br0" timeOffset="152">32266 11050 19159,'0'-19'-276,"0"-4"1,0 2-1,0-2 1,0-1 0,0 4-1,0 3 1,-1 3-1,-2 2 1,-2-1 0,-2 1-1,-3 1 1,-1 3-1,-1 4 1,-2 2 0,-1 2-1,-2 0 352,2 0 1,0 2-1,0 0 1,-2 4-1,1 1 1,-1 2-1,1 4 1,0 2-1,1 3 1,2 0-1,-1 1 1,3 0-1,0 2 1,0 0-1,0-1 1,1 1-1,3 0 1,0-1-32,0 2 0,5-2 0,-3 0 0,4 2 0,1 2 0,0 1 1,0 0-1,0 1 0,0 3 0,1 2 0,2 2 0,1 0 0,-1 2 1,-2 1-1,1 2 0,1 2 147,1 2 0,0 5 0,-4-2 0,0 5 0,0 3 1,0 4-1,0 1 0,0 0 0,0 1 0,0 3 1,0 3-1,0 1 0,0-3 0,0-2 0,-2-2 1,0 3-24,-2 3 1,-6 2 0,3-2 0,-1 3-1,-1-1 1,5-32 0,0 0 0,0 1 0,0-1-1,0 1 1,1-1 0,-2 34 0,2 0 0,1 0-1,2-33 1,0 0 0,0 0 0,0-1 0,0 1-1,0 0 1,2 32 0,1-4 9,1-2 1,1 2 0,-2 1 0,1 1 0,-1-3 0,-2-2-1,-2-3 1,-3 2 0,-3 2 0,-1 2 0,-1-4 0,0 0-1,-2-3 1,0 0 0,1-2 0,3-3-162,2-1 1,0-1-1,5 0 1,0 1-1,0 1 1,0 2 0,0-2-1,0 0 1,0 1-1,0 2 1,0 0 0,0 2-1,-1-2 1,-2 1-1,-2 1 1,-1 1-193,1-2 1,-5-2 0,3-7 0,-1-2 0,0 1 0,-2-1 0,-1-2 0,-1-3-1,-1-4 1,1-1 0,-2 1 0,-1 0 0,-2-3 0,2-4 0,1-3 0,3-2-89,3-4 0,-2-2 1,6-5-1,1-1 1,2 0-1,2-1 1,4-2-1,3-5 1,4-3-158,5-1 1,2-5 0,6-4 0,1-2 0,2-1 0,2 0 0,2-1-1,2-1 1,2-1 0,0-3 0,-2 0 0,-2-1 0,0 0 380,-1-3 1,2-2 0,5 0 0</inkml:trace>
  <inkml:trace contextRef="#ctx0" brushRef="#br0" timeOffset="153">32626 10864 8438,'0'-12'24,"0"0"1,0-1 0,2 1 0,2-1 0,4 1 0,3 0 0,3-1 0,2 1 0,5 1 0,2 1 0,2 3 0,1 0 0,2 2 0,1-1 0,-2 4 0,0 0 0,-4 2 0,-2 0 0,-5 2 0,-2 0 0,-3 4 32,-3 1 0,-2 1 0,-6 4 0,0 1 0,-1-1 1,-2 1-1,-3 0 0,1 3 0,-2 1 0,0 3 0,-3 2 1,1 3-1,-1 4 0,3 5 0,0 6 0,2 5 0,-1 5 80,3 4 0,2 4 0,2 8 0,1-31 0,1 0 0,0 1 1,2 1-1,0 1 0,1 0 0,0 1 0,0 0 0,1 3 1,-1-1-1,0 2 0,0 1 0,0 1 0,-1 0 0,0-1 1,0 1-1,-2-1 0,1 0 0,-1 0 0,-1-1 0,0 1 1,-1 0-1,0 1 0,-1 0 0,0 0 0,-1-1-11,-1 0 0,0-1 0,-1 4 1,-1 0-1,-1-3 0,-1 0 1,1 1-1,0 1 0,2 2 1,-1-1-1,1 1 0,-1 1 1,2 0-1,-1 1 0,0-1 1,0 0-1,2-1 0,0 0 1,0 0-1,0 1 0,1 0 1,0 1-1,0 0 0,0-1 1,0 0-1,0-1 0,0-3 1,0-1-1,0 0 0,0-1 1,0-1-1,0 0 0,0 0 1,0 0-1,0-2 0,0 0 25,0-2 1,0 0 0,0 3 0,-1-1 0,0-3 0,-1 1 0,0 0 0,-1 1 0,0-1 0,0 1 0,0-1 0,1 0 0,-1-2 0,1 1 0,0-1 0,0 1 0,0-1 0,0-1 0,0 2 0,0-1 0,0 0 0,0 0 0,0 0 0,0 0 0,-1 31-1,2-2 1,1-2 0,0 2-182,0 1 1,0 0-1,0-5 1,0-2-1,0-2 1,0-2-1,0-4 1,1-4 0,2-6-1,1-4 1,0-4-1,0-2 1,0-2-1,-1-2 1,-2-2 0,-1-4 54,0-3 0,0-2 0,0-3 0,0-1 0,-1-1 0,-3-1 0,-3-2 0,-3 2 0,-1 1 1,-4 0-1,-4-2 0,-6 0 0,-4 0 0,-4 2 0,-4 3 0,-4 1-404,-4 2 0,0 3 1,-5-2-1,-1 0 1,0 0-1,2-3 1,5-1-1,5-3 1,6-3-1,4-4 1,4-4 378,4-4 0,4-14 0,4-8 0</inkml:trace>
  <inkml:trace contextRef="#ctx0" brushRef="#br0" timeOffset="154">31869 9054 20330,'0'-9'128,"0"1"0,0-1 0,0-2 0,2-1 0,2 4 1,4 4-1,5 4 0,2 4 0,3 6 0,1 5 1,3 6-1,0 3 0,0 4-330,-1 1 0,-2 7 0,2 0 0,-6 4 1,-4-2-1,-4-2 0,-2-4 0,-3-2 1,-5-2-1,-5-4 0,-5-3 0,-2-6 1,-3-5-1,-1-5 0,-4 0 0,-4-1 1,-2-2-1,2-2 269,1-4 0,2 2 0,2-7 0,3 0 0,1-4 0,4-2 0,3-1 0,4 0 0,2 3 1,2 0-1,2 1 0,2-1 0,4 1 0,8 0 0,8-1 0,6 1-273,6-1 0,3 1 1,1 0-1,0 1 1,1 2-1,-1 4 1,-1 1-1,-3-1 0,-3 3 1,-2 0-1,-3 2 1,-6 2 181,-4 2 1,3 3-1,1 5 1</inkml:trace>
  <inkml:trace contextRef="#ctx0" brushRef="#br0" timeOffset="155">32366 9004 19190,'1'-16'45,"2"-1"0,1 2 1,0 1-1,0 2 1,0-1-1,0 2 0,1 4 1,-1 9-1,-2 7 1,0 8-1,-4 4 1,0 3-1,-2 4 0,1 0-206,1-2 1,-2-1 0,0-1 0,1 1 0,2 0 0,1-2 0,0-1-1,0-2 1,0-2 0,0-3 0,1-1 0,5-3 0,5-3 0,5-4 0,4-3-1,2-2 1,3-3 0,2-4 167,2-3 0,4-3 0,-4-1 0,-1-2 0,-2 2 0,-3 1 1,-2 3-1,-6 1-5,-5 2 0,-10 11 0,-7-2 0</inkml:trace>
  <inkml:trace contextRef="#ctx0" brushRef="#br0" timeOffset="156">31969 9612 19300,'-13'5'80,"1"-3"0,1 3 1,4-1-1,7-1 1,8-3-1,7-4 1,7-3-1,6-3 1,6-1-1,6-2 0,6-3 1,2 0-222,2 1 0,-1-3 0,0 1 0,-4 4 0,-4 2 0,-3 4 0,-7 1 1,-6 3-1,-8 3 0,-8 5-303,-4 3 0,-15 8 1,-4 4-1</inkml:trace>
  <inkml:trace contextRef="#ctx0" brushRef="#br0" timeOffset="157">32043 9984 15692,'-12'0'-71,"-1"0"1,2-1 0,2-2-1,2-3 1,1-1 0,3-2-1,2-2 1,2-2 0,2 1-1,4-1 1,3 1 0,4 0 0,-1 1-17,1 2 0,3 0 0,-1 5 0,-1 1 0,0 3 0,1 5 0,0 6 0,-2 7 0,-3 4 0,-4 6 0,0 4 0,-2 5 0,1 4 0,-5 3 0,-4 2 0,-5-1 0,-3-1 0,-1-1 204,-1-3 0,-5-7 0,-1-5 0,-2-6 1,2-6-1,0-2 0,1-3 0,-1-3 1,1-4-1,0-2 0,3-2 0,1-2 1,1-2-1,2-4 0,3-3 0,3-3-59,-1-2 0,5 0 0,-3-4 1,2-1-1,4 0 0,2 1 0,4-2 1,3-2-1,3 0 0,2 0 1,4 2-1,0 3 0,1 1 0,1 3 1,1 1-1,2 2-512,0-1 0,0 6 1,-2 3-1,-1 3 1,-2 2-1,-1 3 0,-1 4 1,0 4 433,-3 0 0,-1 0 0,-2 1 0</inkml:trace>
  <inkml:trace contextRef="#ctx0" brushRef="#br0" timeOffset="158">32378 10033 15692,'4'-17'-120,"0"-4"1,-1-3 0,-2 1 0,1 1 0,1 3 0,1 1 0,-2 1 0,0 1 0,-4 1 0,-2 5 0,-4 9 50,-3 7 1,3 11 0,-1 5 0,0 4 0,-1 5-1,1 0 1,0 4 0,1 0 0,0 4 0,1 1-1,1 0 1,4-3 0,0-2 0,2-2 0,0 0 0,2-3-1,2-4 1,5-6 246,7-5 1,-1-4 0,7-3-1,3-5 1,2-6 0,1-7 0,-2-5-1,-1-5 1,-1-5 0,1-3 0,-1-1-1,-4 0 1,-3 0 0,-5-1-1,-2-2 1,-3-1 0,-2 0 0,-2 2-225,-1 0 0,-8-2 0,-2 4 0,-3 2 0,-3 2 0,-1 4 0,-3 6 0,0 5 0,-1 5 0,-1 1 0,-2 1 0,0 4 0,0 6 0,3 6 0,0 2 0,1 3-194,0 1 0,3-2 0,6 2 0,5-1 0,3-2 0,1 1 0,0-1 0,1-2 0,3-4 1,6-5-1,5-1 0,6 1 0,2-4 0,3-4 0,3-5 0,4-3 256,3-2 1,-3 0 0,-1-2-1,-2-2 46,-2 2 0,-2-4 0,-1-1 1</inkml:trace>
  <inkml:trace contextRef="#ctx0" brushRef="#br0" timeOffset="159">33073 9575 25505,'0'-9'-221,"-2"2"0,0 1 1,-3-1-1,1-2 1,-1 3-1,-3 1 1,-3 5-1,-2 6 1,1 6-1,-1 8 1,1 4-1,-1 5 1,1 4-1,0 5 1,-1 2-1,2 1 1,3-3-241,4-3 0,2-1 1,2-3-1,2-2 1,2-3-1,6-7 1,3-4-1,5-4 1,0-1-1,2-3 1,-1-2-1,2-2 972,-2-2 0,4-6 0,-3-2 0</inkml:trace>
  <inkml:trace contextRef="#ctx0" brushRef="#br0" timeOffset="160">33197 9686 25505,'-8'-1'-683,"1"-1"1,1 2 0,3 6 0,2 4 0,1 3 0,1 3 0,2 1 0,1 3-74,-1 2 0,-2-3 0,-1 2 0,0-1 0,0 1 0,0-2 0,-1-1 552,-3-3 0,2-1 0,-3-1 0</inkml:trace>
  <inkml:trace contextRef="#ctx0" brushRef="#br0" timeOffset="161">33246 9761 25505,'13'-13'-372,"-2"-3"1,-2-2-1,0 0 1,-1 0 0,-1 3-1,-2 2 1,0 4 0,-3 3-1,-2 5 1,-4 6 0,-3 5-1,-2 4 260,-2 2 1,-6-2 0,1 3-1,0-2 1,3 0 0,0 2-1,1-2 1,-1-3 0,1-2-1,1-2 1,1 2 0,2 1 0,1 0-1,4-3 207,8-4 1,6-3-1,5-1 1,5-1-1,2-2 1,1-2-1,-2-1 1,-2-1-1,1 2 1,-2-2 0,-2 1-1,-3 0-60,-2-1 1,0-2 0,1-3-1</inkml:trace>
  <inkml:trace contextRef="#ctx0" brushRef="#br0" timeOffset="162">33346 9537 25505,'-2'-12'111,"0"-2"0,-3-1 1,3-1-1,2 2 1,4 3-1,4 4 1,3 1-1,3 4 1,2 2-1,5 5 1,1 6-1,0 7 1,-3 4-1,-1 6 0,-4 2-1676,-4 4 0,-5 8 0,-7 3 0,-8 6 0,-11 6 1449,-9 5 0,8-30 0,-3 0 1,0-1-1,-1 0 0</inkml:trace>
  <inkml:trace contextRef="#ctx0" brushRef="#br0" timeOffset="163">24538 16780 8567,'-4'-8'103,"-2"0"1,1-2 0,-2 2-1,1 4 1,1 8 0,2 6 0,2 3-1,1 4 1,0 4 0,0 3 0,1 5-1,2 4 1,1 3 0,-1 4 0,-2 4-1,-1 7 15,0 4 1,0 3 0,-1 6-1,-3 2 1,-5 3 0,0-2 0,-1-3-1,2-7 1,-2 0 0,0-3-1,1-3 1,2-9 0,0-6 0,1-7-1,1-3 1,2-1 0,2-1-1,1-4-110,0-3 1,0-3 0,0-2 0,0 0 0,1-1 0,3-1 0,5-3 0,2-2 0,2-2 0,3-1 0,1-2 0,3-2-1,2-1 1,1-2 0,2-1 0,1 0 0,3-1-14,4-3 0,-1 0 0,2 1 0,4 0 0,3 1 0,2 0 0,1 0 0,0-2 0,4-1 0,5-1 0,4-1 0,4 1 0,3-1 0,2 2 0,-31 6 0,1 1 0,2 0 0,0-1 0,1 1 0,1-1 0,-1 0 0,0 0-16,1 1 1,0 0 0,-1-1 0,-1 0 0,4 2 0,-1 1 0,1-1 0,-1 0 0,0 0 0,-1 1 0,0 0 0,-1 1-1,-1 0 1,0 1 0,-2-1 0,1 2 0,-1-1 0,1 0 0,-1 0 0,1 0 0,1 0 0,-1 0 0,1 0 0,0 0-1,1 0 1,1 0 0,1 0 0,1 0 0,4-1 0,1 0 0,4 0 0,0-2 51,3 0 0,0-2 0,3-2 1,0-1-1,-1-1 0,0 1 0,4 0 1,1 1-1,2 0 0,1 0 0,1 1 1,0 0-1,-2-1 0,0 1 0,1 1 1,-1-1-1,1 1 0,0 1 0,2 0 1,-1 1-1,1 0 0,-1 0 0,-1 2 1,-1 0-1,-3 0 0,0 0 0,-3 1 1,0 0-1,-1 0 0,-1 0 0,-1 0 1,1 0-17,-1 0 1,-1 0 0,-4 0 0,-1 0 0,0 0 0,0 0-1,-2 0 1,0 0 0,0 1 0,1 0 0,0 0 0,1 0 0,1 1-1,1 0 1,1 0 0,0-1 0,0 0 0,0 0 0,0-1 0,0 0-1,1 0 1,-1 0 0,4 0 0,-1 0 0,2 0 0,0 0 0,0 0-1,0 0 1,-3 0 0,0 0 0,-2 0 0,0 0-19,-2-1 1,1 2-1,0-1 1,-1 1-1,0 0 1,0 1-1,0 0 1,-1 1 0,-1 0-1,-1 0 1,1 0-1,-1-1 1,-1 0-1,1 0 1,0 0-1,1 0 1,1 1 0,1-1-1,0-1 1,1 0-1,-1 0 1,0 0-1,0-1 1,0 0-1,-1 0 1,0 0 0,1 0-1,0 0 1,0-1-1,-1 0 1,0 0-1,0 0 16,-1-1 0,-1-1 0,-1 1 0,-1-1 1,0 2-1,-1-1 0,0 0 0,1-1 1,-2 0-1,0 0 0,-2 0 0,0 1 1,-3 0-1,-1 0 0,31-3 0,-5 1 1,-4 2-1,-4 0 0,-6 2 0,-6-1 1,-9-2-1,-8-1 0,-7 1 67,-5 2 1,-7-1 0,-6 0 0,-6-4 0,-2 1 0,0-2 0,-2 0 0,-1-1 0,-3-1 0,-1 1 0,-1-2 0,0-1 0,3-1-54,0 0 1,2-5-1,3 0 1,2 2-1,2 0 1,0 0-1,0-3 1,0-1-1,0-3 1,1-2-1,2-1 1,1 1-1,0-3 1,0 0-1,0-2 1,0 1-479,0 2 0,0 3 0,0 1 0,0 2 0,0 1 0,0 1 0,0 0 451,0 3 0,5 7 0,2 2 0</inkml:trace>
  <inkml:trace contextRef="#ctx0" brushRef="#br0" timeOffset="164">27813 17128 8463,'-2'-7'315,"0"1"1,-2 1 0,1-4 0,1-2 0,1-1-1,-2 0-135,-1-1 0,-4 5 0,2 1 0,-1 2 1,-2 2-1,-2 1 0,-2 4 0,1 1 0,0 2 1,-2 2-1,-1 3 0,-3 1 0,0 1 1,-1 2-1,1 1-172,0 2 1,-3 3 0,3-2 0,0 0 0,0 1 0,3-1-1,3 2 1,2-3 0,3 3 0,2-2 0,2 1 0,1-1 0,2 0-1,2-2 1,1 1 0,2-1 0,2 1 0,3-2-68,1-3 0,1 4 1,1-8-1,-1 3 0,2 0 1,1-1-1,1-4 0,0 0 1,-3-3-1,1-2 0,1-1 1,2 0-1,-2-1 0,-1-3 1,-2-3-1,-1-2 181,-3 1 1,2 0 0,-4-4 0,-1-1 0,1 1 0,-4-1 0,0 1 0,-2-1 0,0 1 0,0 0 0,0-1 0,0 1 0,-2 1 0,0 1-179,-2 2 0,-5 4 0,7-3 1,3 1-1,6 2 0,4 0 1,1 0-1,1 1 0,-1 2 0,0 1 1,2-2 250,3-2 0,-3 3 0,2-3 0,-2 2 0,-2 2 0,-1 2 0,-1 1 1,-3 2-1,-2 2-573,-2 3 1,0 1 0,0 1 0,1 0 0,-1 1 0,-2-1-1,-1 1 1,0-1 0,1-1 0,2-1 0,3-3 0,-1 0 0,2-2 377,0 1 0,1 3 0,5-2 0</inkml:trace>
  <inkml:trace contextRef="#ctx0" brushRef="#br0" timeOffset="165">28197 17177 8463,'0'-12'270,"0"-1"0,0 1 0,0 0 1,2 1-1,1 4 0,2 7 1,1 7-1,-1 4 0,-2 2 1,0 4-1,-1 2 0,2 2-530,-1 0 1,-1-1-1,-2 4 1,0-2 0,0-2-1,0 1 1,0-2-1,0-1 1,-2-1 0,-1-1-1,-1 0 260,2-3 0,-5 0 0,0-1 0</inkml:trace>
  <inkml:trace contextRef="#ctx0" brushRef="#br0" timeOffset="166">28148 17177 8463,'-8'-12'222,"1"-2"0,0-1 1,1-2-1,1 2 1,2 1-1,2 2 1,1 0-1,1 1 0,3 1 1,4 3-1,5 2 1,2 0-1,3 1 1,1 0-1,3 1 52,2 2 0,0 1 0,3 1 0,0 4 0,2 3 0,-1 4 0,-2 3 0,-1 3 0,-2 0 0,-2 1 0,-5 1 0,-2 0 0,-1 1 0,-1 0 0,-1 1 0,-1 0-405,-2-1 1,-5 1 0,1-6 0,-3 1 0,-2-1 0,-3 1 0,-5-2 0,-3-1 0,-5-2 0,-3-1 0,-4-1 0,0-2 0,-1 0-1,0-1 1,-1-1 0,-2-2 0,-1 0-37,2-1 1,5-2-1,2-1 1,1 0-1,1 0 167,0 0 0,13-5 0,6-2 0</inkml:trace>
  <inkml:trace contextRef="#ctx0" brushRef="#br0" timeOffset="167">23868 5928 28658,'8'0'-110,"0"0"0,4-1 0,1-2 0,4-1 1,-1 1-1,1 1 0,1-1 0,1-1 1,3 1-1,2 0 0,0 0 0,0-1 1,-2 1-1,-1 2 0,-1 1 0,0 0 0,-4 0 273,-2 0 1,-9 0 0,-5 0 0,-8 1 0,-7 2 0,-6 3 0,-2-1 0,-2 1 0,0-2 0,-1 0 0,-2 2-1,0-1 1,0 1 0,2-4 0,1 1 0,0 0 0,2 1-98,2-1 1,3-2 0,6-1 0,2 0-1,6 0 1,8 0 0,7-1 0,6-2 0,3-1-1,5 0 1,3 0 0,2-1 0,0 1 0,2 0-84,0 0 1,-5 0-1,2 4 1,-3-1-1,-2-2 1,-3-1-1,-8 1 1,-9 2-1,-10 1 1,-10 0-110,-3 0 1,0 0 0,-2 0 0,5 0 0,2 0 0,1 0 137,1 0 1,0 0 0,-1 0 0</inkml:trace>
  <inkml:trace contextRef="#ctx0" brushRef="#br0" timeOffset="168">7431 16731 18920,'-7'-2'-925,"1"0"0,1-3 1120,-3 3 1,1 0 0,-2 2 0,0 0 0,-1-1 0,1-2 0,2-2 113,1-2 1,2-1-305,4-5 1,0-3 0,1-2 0,3-3 0,5-4 0,3-4 0,3-2-1,2-2 1,-1 1 0,1 3 0,-1 3 0,0 2 0,-3 4 0,0 4 0,-1 7-96,1 5 1,-5 2-1,0 4 1,0 3-1,1 8 1,-1 6 0,2 6-1,-1 2 1,1 5-1,-2 2 1,0 5 0,1 0-1,-1-1 1,0-1-1,1 1 1,-3-1 0,1 0-1,-1-1 60,-1-3 0,4-3 0,-5-6 0,0-4 0,0-3 1,0-3-1,0-3 0,0-4 0,1-7 0,-3-7 1,0-4-1,-2-3 244,0-3 1,0 2-1,0-6 1,0-1-1,0 0 1,0-1 0,0 0-1,0-4 1,1 1-1,2 0 1,2 1 0,1 0-1,1 1 1,0 0-1,2 2 1,2 3-242,2 1 0,-4 1 1,2 5-1,3 1 1,0 3-1,0 3 0,0 4 1,1 1-1,3 0 1,0 3-1,1 4 0,-1 7 1,1 3-1,-1 6 1,0 1-1,-3 5-122,-1 4 0,-6 3 0,-1 3 0,0 2 0,-2 5 0,1 2 0,-3 1 0,-2 0 1,-2-3-1,-2-1 0,-1-4 0,0-5 0,0-6 0,-1-4 0,3-1 0,0-2-1642,2-2 0,-4-7 0,0-9 1795,1-3 0,7-5 0,3-9 0</inkml:trace>
  <inkml:trace contextRef="#ctx0" brushRef="#br0" timeOffset="169">8448 16644 8370,'-11'-12'490,"3"-1"0,2 2 190,1 3 0,3-3 0,-2 5 0,4 2 0,3 6 1,2 3-681,2 5 0,2 6 0,3 4 0</inkml:trace>
  <inkml:trace contextRef="#ctx0" brushRef="#br0" timeOffset="170">8473 16892 8370,'-7'-12'592,"-3"-1"0,5 2 406,-2 3 0,4 1 0,0 4 0,5 0-998,2 5 0,11 3 0,-1 8 0</inkml:trace>
  <inkml:trace contextRef="#ctx0" brushRef="#br0" timeOffset="171">9155 16446 10488,'6'-32'198,"-5"1"1,3 5 0,-2-1 0,-2-2 0,0 1 0,0 3-1,0 3 1,0 3 0,-2 1 0,-1 3 0,-2 3-71,-2 3 0,4 11 0,-1 9 1,3 5-1,1 4 0,0 2 0,0 1 1,0 3-1,-2 2 0,0 4 0,-4 1 1,1 2-1,-2 0 0,0 1 1,-1 0-1,-1 2 0,1 2 0,0 1-256,1-1 1,-3-1-1,5-3 1,-2-2-1,-1-2 1,1-2-1,2-4 1,4-4-1,1-5 1,0-6 0,0-7 211,0-8 1,6-10 0,2-2 0,3-1 0,1 1 0,1-2 0,-1 0-1,1-1 1,0 1 0,2 0 0,3 3 0,0 1 0,0 1 0,-1 1-1,-1 1 1,1 3-49,-2 4 1,0 2-1,0 2 1,2 0-1,-2 0 1,0 2-1,0 2 1,2 4-1,-2 3 1,-1 1-1,0-1 1,1-1-1,1-3 1,1-2-1,-1-2 1,2-1-160,2-2 1,-5 0 0,1 0-1,-2-2 1,-1-2 0,-2-4-1,-2-2 1,-2 0 0,0 2-1,-1-1 1,-1-2 0,-1 0-1,0 1 121,0 2 0,1 5 1,-5-3-1</inkml:trace>
  <inkml:trace contextRef="#ctx0" brushRef="#br0" timeOffset="172">9701 16582 10488,'-4'-8'413,"0"-1"1,0 0 0,-1-2 0,1-2 0,3 4-1,2 5 1,5 8-549,1 5 0,-3 4 1,4-1-1,0 1 1,1-1-1,-1 0 1,2 1-1,1-2 1,0-2-1,-2-2 1,0 0-1,0-1 1,2-1-1,2-2 1,-1-2-1,0-1 1,2-1-1,1-3 451,2-4 1,-2-3-1,-5-2 1,-2 1-1,0-2 1,-1-1-1,-1-3 1,-2 0-1,0 0 1,-1 2 0,-2-1-1,-2 0 1,-3 2-1,-5 3 1,0 2-1,-2 3-287,-2 2 1,4 1-1,-9 4 1,1 0 0,-1 1-1,0 3 1,0 4-1,2 4 1,-1 1 0,1 4-1,1 2 1,1 3 0,3 0-1,1 3 1,3 0-1,2 2 1,2 0 0,2 0-404,1 2 0,2-4 0,5 1 0,6-4 0,2-1 0,1-1 0,2 0 0,2-4 0,2-3 0,1-5 0,2-3 0,0-2 0,-1-1 0,1-4 0,0-2 0,1-4 421,3-3 0,-3-2 0,3 1 1,-2-2-19,-3-2 0,1-4 0,0-4 0</inkml:trace>
  <inkml:trace contextRef="#ctx0" brushRef="#br0" timeOffset="173">10234 16644 10488,'7'-12'251,"-3"-1"1,-2 1 0,-2-1-1,0 1 1,0 0 0,0-2-1,0-3 1,0-2 0,-2 1-1,-2 4 1,-4 5 0,-3 0-1,-1 2 1,-1 3 0,1 4-1,-1 4 1,1 5-329,0 2 1,-1 7 0,2 1 0,2 2 0,2 1 0,0 2 0,1 4 0,1 0 0,2-2 0,2-3 0,1-1 0,0-2 0,1-1 0,3-1 0,4-2 0,3-3 0,2-5 0,-1-3 210,1-2 1,-1-1-1,0-4 1,1-2-1,-1-4 1,1-3-1,-1-3 1,0-1 0,1-3-1,-1-1 1,-1-2-1,-1 0 1,-3 1-1,-2-1 1,-1 2 0,1 2-1,-1 3-210,-2 2 0,0 0 1,-2 2-1,0 6 1,-2 8-1,0 6 1,-2 3-1,1 4 1,1 4-1,2 2 0,0 2 1,0-2-1,0-1-44,0-1 1,6-2-1,2 2 1,3-5 0,2-3-1,0-5 1,4-4 0,2-2-1,2-4 1,0-2 0,-1-6-1,1-5 1,-2-5 0,-1-4-1,-3-1 1,-1 1 0,-1-1-1,-2 1 392,-3 4 0,-1-4 1,-4 4-1,1-2 0,-2 1 1,0 4-1,-4 4 0,-2 0 1,-4 2-1,-3 3 0,-1 4 1,1 4-1,1 4 0,2 3 1,-2 2-740,-1 4 0,0-4 0,1 8 0,3-3 0,0 0 0,2 1 0,-1 1 0,4-1 1,0-1-1,2-1 0,0-1 0,2-1 0,2-3 663,4-4 1,-1-2-1,1-2 1,2-2-1,1 0 1,0-4-1,-1-1 1,-2-2-1,0-2 1,0 0-1,1 1 1,-1 2-1,0-1 1,-1 1-1,0 1-54,0 2 1,1-4 0,5 5 0,-1 3 0,0 4 0,1 6 0,-2 5 0,-2 3 0,-2-1 0,0 2 0,-1 1-1,1 2 1,-2 0-1412,1 1 0,-2 0 1,-3 0-1,2-3 0,1 0 1217,-1 1 1,4-5 0,0 3 0</inkml:trace>
  <inkml:trace contextRef="#ctx0" brushRef="#br0" timeOffset="174">10842 16520 10488,'-7'-12'312,"3"-1"1,3 1 0,1-1 0,0 4 0,1 6-1,2 10 1,1 8 0,0 3 0,0 1 0,1 0-551,-3 4 1,1 0 0,0 0 0,1-1 0,-1-2-1,-2-1 1,0-1 0,2 0 0,1-3 0,-1-1 0,-1-2-1,-2-2 413,0-6 1,0-10 0,0-10 0,0-1 0,0 1-1,0-1 1,0 2 0,0 1 0,0 2 0,0 0 0,0-1-1,1 1 1,2-1 0,2 1-264,2 0 1,-3 3 0,4 2 0,2 2 0,1 2 0,2 2 0,0 1 0,2 0 0,2 1 0,-2 2 0,0 2-1,1 2 1,0 3 0,-1 1 0,-1 1 0,-2 1 62,1-1 0,-1-4 0,1 1 0,-1-1 1,0 0-1,1-1 0,-1-1 0,1-4 0,-1-2 1,0-4-1,1-4 0,-1-3 448,1-1 0,-5-1 0,-1 1 0,0-1 0,-2 1 0,1 0 0,-3-1 1,-2 1-1,-1-1 0,0 1 0,0 0-621,0-1 0,0 12 1,0 5-1,0 6 1,0 2-1,0 2 1,0 1-1,1 1 0,2 1 1,3-1-1,-1 2 1,2 0-1,0 0 1,2-3-1,1-1 0,0-3 209,-2-3 0,0 2 0,5-6 0,-1-1 0,1-2 0,-1-2 0,0-5 0,-1-5 0,-1-4 1,-3 0-1,-2 1 0,-2 1 0,-1-3 0,-1 0 328,3 1 1,-3 1 0,4 2 0,-4-1 0,-1 1 0,1 1 0,3 2 0,5 7 0,2 3 0,1 5-778,1 0 0,-5 3 0,0 3 0,0 1 0,1-1 0,-1 0 0,0 1 0,0-2 1,-1-2-1,0 0 0,0-1 744,3-1 1,-1-3 0,0-8 0,-5-4 0,-3-3 0,-1-2-1,0 1 1,0-1 0,0 1 0,2 0 0,0-1 0,4 1-402,1-1 0,0 5 0,2 1 0,0 2 0,0 2 0,2 2 1,2 1-1,-1 0 0,0 0 0,1 0 0,-1 0 0,1 1 0,-1 3 1,1 3-1,-2 1 0,-2-1-513,-1-1 0,-1 3 1,3-2-1,-3 1 1,0-1-1,-2 0 563,1 0 0,-8-4 1,-4 2-1</inkml:trace>
  <inkml:trace contextRef="#ctx0" brushRef="#br0" timeOffset="175">11252 16173 8525,'7'-13'-50,"4"1"0,-2-1 0,5 2 1,4 3-1,1 4 0,2 3 0,0 2 1,1 3-1,2 6 50,4 5 0,6 4 0,-2 6 0</inkml:trace>
  <inkml:trace contextRef="#ctx0" brushRef="#br0" timeOffset="176">12145 16446 8487,'-7'-20'236,"-4"-2"0,4 4 0,-1 2 0,0 1 0,-2 5 0,-1 3 0,-2 4 0,0 2 0,-3 2 0,0 3 0,1 5 0,0 3 0,1 5 1,0 3-1,3 4 0,1 1 0,3-1-411,3 1 1,3 0 0,2 0 0,2-2 0,3-1 0,2-3 0,4-1 0,5-2-1,2-4 1,2-4 0,-1-4 0,1-2 0,1-2 0,0 0 0,0-2 0,-2-2 0,-2-5-1,-5-5 596,-3-3 1,0-1 0,-5 2-1,1-3 1,-1-2 0,-2 2-1,-3-1 1,-3 2 0,-1 0 0,0 3-1,0 2 1,-2 1 0,-1 4-1,-1 5-625,1 6 0,-2 11 0,3 11 0,-1 8 0,-3 7 1,-1 5-1,-1 5 0,0 4 0,-1 4 0,-1 2 1,1 1-1,-1-3 0,3-6 0,1-6 0,2-11 0,1-7 541,2-6 1,-5-12 0,2-2 0,-3-5 0,-3-3 0,-1 0 0,-2 0-1,2-2 1,1-2 0,2-6 0,1-5 0,1-5 0,3-4 0,3-2 0,5-4-441,6-7 1,6-2 0,3-5 0,6 1 0,5 3 0,3 2 0,2 0 0,2 4 102,2 5 0,7 0 0,1 10 0</inkml:trace>
  <inkml:trace contextRef="#ctx0" brushRef="#br0" timeOffset="177">12778 16532 11210,'-6'-12'308,"3"-2"1,-5-1 0,0-2-1,-1 2 1,3 2 0,0 0-1,2 1 1,0-1 0,0 1-1,2 1 1,5 3 0,5 3 0,3 4-1,2 2 1,-1 4 0,1 3-1,-1 4-549,0 5 0,5-3 1,-1 2-1,1-1 0,0 0 1,-1 2-1,-1 0 1,-1-1-1,-2 1 0,1-2 1,-1-1-1,1-2 0,-1-1 344,0-3 0,-5-5 1,-3-10-1,-2-5 1,-2-2-1,-2-1 1,0-2-1,-2-3 0,1-3 1,1 1-1,2 2 1,0-1-1,0 2 1,0 1-1,0 1-541,0 1 0,6 1 1,2 6-1,3 5 1,3 3-1,1 2 425,2 3 1,5 9 0,-3 6 0</inkml:trace>
  <inkml:trace contextRef="#ctx0" brushRef="#br0" timeOffset="178">13385 16421 9388,'0'-13'264,"0"0"0,-1-3 1,-2 0-1,-1 1 1,0 1-1,-2 1 0,-2 2 1,-3 3-1,-1 4 1,-1 3-1,1 2 1,0 3-1,-1 4 0,1 5 1,-1 2-403,1 2 1,4 5-1,-1-2 1,1 4-1,0 1 1,1-2 0,1-1-1,4-1 1,0-1-1,2 1 1,0-2 0,0 1-1,2-4 1,2-1-1,4-5 1,3-2 0,2-2-1,0-1 322,4-2 0,-3-3 1,2-4-1,-2-4 0,0-3 1,1-2-1,0 1 0,-3-1 1,-2 1-1,0 0 1,-1-1-1,1 1 0,-2-1 1,2 2-282,1 3 0,-3-2 0,1 8 0,-1 3 1,0 6-1,-1 4 0,0 3 0,-2 1 0,2 3 1,-1 0-1,1 1 0,0-1 0,2 0 0,1-3 1,0-3 115,-2-3 1,0-2 0,4-5 0,1 2 0,-1-2 0,-1-5 0,-1-5 0,-2-5 0,1-3 0,-1-5 0,-1-2 0,0-2 0,-2-1 0,1-3 0,-4-4 0,0-3 469,-2-1 1,-2-5 0,-2 0 0,-3-2 0,-1-2 0,0 2-1,0 3 1,-1 3 0,1 4 0,0 2 0,-1 3 0,3 6-1,0 5-566,3 4 0,2 9 1,1 5-1,0 8 0,0 7 1,0 6-1,1 2 0,2 2 1,3 0-1,0 1 0,4 3 1,0 3-1,-1 1 0,0 0 1,0 1-97,2 2 1,2 1 0,-1 0-1,2 1 1,1-2 0,3-3-1,0-4 1,1-3 0,1-4-1,0-4 1,1-7 0,-2-6 0,0-6-1,-1-6 1,2-4 0,-2-3 475,0-2 0,-2-4 0,-4-4 1,1-1-1,-1 0 0,-1 1 1,-1 2-1,-3 2 0,-2-2 1,-2 0-1,-2 0 0,-1 2 0,0 2 1,-1 5-498,-3 3 1,-3 4 0,-5 6 0,-1 3 0,1 4-1,-1 6 1,1 2 0,0 1 0,1 1 0,1-1 0,3 2-1,2 1 1,0 1 0,1-4 0,0-2 0,1-1 22,2-1 1,1 0 0,1 1 0,4-2 0,4-3-1,5-4 1,3-4 0,-2-3 0,0-4 0,0-2-1,2-5 1,-2 0 0,-2-1 175,0-1 1,-1-4 0,1-5 0</inkml:trace>
  <inkml:trace contextRef="#ctx0" brushRef="#br0" timeOffset="179">13534 16148 10072,'-12'-13'395,"1"1"0,1 0 0,3-1 0,2 1 0,5-1 0,5 2 0,9 3 0,5 4 0,8 1 1,6 1-1,7-3 0,4 3 0,1 0 0,1 2 0,1 0-391,1 0 0,-4 6 0,-1 1 0</inkml:trace>
  <inkml:trace contextRef="#ctx0" brushRef="#br0" timeOffset="180">14626 16247 8417,'0'-12'218,"-1"-1"1,-2 1-1,-1-1 1,1 1-1,2 0 1,2 1 0,3 2-1,4 5 1,3 3-1,2 1 1,1 0 0,1 0-1,3 0-439,1 0 1,0 4-1,3 1 1,-2 2 0,-1 2-1,0-1 1,2-1 0,-2 0-1,-1-2 1,-1 1-1,-1-4 221,-1 0 0,-1-2 0,-2 0 0</inkml:trace>
  <inkml:trace contextRef="#ctx0" brushRef="#br0" timeOffset="181">14911 16111 8417,'-12'-13'223,"-1"2"1,1 2 0,0 2 0,1 0 0,1 0 0,3-3 0,3 1 0,7 0-1,8 4 1,9 1 0,9 0 0,9 1 0,6 1 0,4 2-307,2 0 1,-8 6-1,-5 4 1,-6 5-1,-8 7 1,-6 5-1,-10 8 1,-13 5-1,-15 7 1,-17 6 0,12-22-1,-3 0 83,-5 4 0,-3-1 0,-4 3 0,-2-1 0,-3 2 0,-1-1 0</inkml:trace>
  <inkml:trace contextRef="#ctx0" brushRef="#br0" timeOffset="182">25927 3994 7344,'0'-13'-113,"0"1"1,0-1-1,0 1 1,2 1 112,2 3 1,-3-3 0,5 4 0</inkml:trace>
  <inkml:trace contextRef="#ctx0" brushRef="#br0" timeOffset="183">25952 3956 7344,'-12'0'0,"-1"0"0,1 0 0,5 0 0,1 0 0</inkml:trace>
  <inkml:trace contextRef="#ctx0" brushRef="#br0" timeOffset="184">4218 2989 27345,'0'-8'-1211,"0"-1"0,0 0 0,0-2 1,0 1-1,0 6 0,0 8 1,0 7 1132,0 6 1,0 2 0,-2 6-1,0 0 1,-4-1 0,-1 3-1,-1 2 1,0 4 0,-1 1-1,0 0 1,-2 0 0,-2 1-1,1 4 1,1 2 0,1-1-1,2-3 1,0-3 0,0-4-117,-1 0 1,2-5 0,-1 0 0,3-7 0,0-5-1,1 0 1,2-3 0,2-5 451,4-5 1,3-7 0,5 2-1,0-1 1,1-1 0,1 0-1,2-1 1,5 0 0,2 0 0,2-2-1,1 0 1,2 1 0,2 2-1,2 1 1,1 2 0,-1 0 0,-3 0-1,-2 1-378,2 2 1,-3 1 0,2 1 0,-5 2-1,-3 1 1,-3 0 0,-1 0 0,-4 2 0,-4 1-1,-2 1 1,-2 0 0,0 0 0,-1 2-108,-2 1 1,-6 1-1,-2 1 1</inkml:trace>
  <inkml:trace contextRef="#ctx0" brushRef="#br0" timeOffset="185">4987 3349 27345,'7'-6'-352,"-2"3"0,-3-4 0,1 1 0,1-1 0,0-2 1,0 1-1,1 0 0,2 0 0,4-1 0,3 2 360,3 2 0,1-1 1,-2 4-1,5-2 0,2 1 1,2 1-1,0 2 0,0 0 1,-2 0-1,-1 0 85,-1 0 0,-6 0 0,3 0 1</inkml:trace>
  <inkml:trace contextRef="#ctx0" brushRef="#br0" timeOffset="186">5049 3510 26671,'-12'0'-9,"2"0"0,7-2 0,10 0 0,8-4 0,5 1 0,3-2 0,3 1 1,3 1-330,-1 2 1,-1 0 366,2-1 1,-3 3 0,5-5 0</inkml:trace>
  <inkml:trace contextRef="#ctx0" brushRef="#br0" timeOffset="187">7418 2865 30858,'9'-1'-738,"-1"-2"0,0-3 1,0 1-1,-1-2 0,0 1 1,-1-1-1,1 2 0,0-2 691,2 0 1,-3 3-1,-1-3 1,-1 0 111,1 0 1,-7 5-1,-6-2 1,-3 2-1,-3 2 1,-2 2-1,-7 2 1,-3 4-1,-4 3 1,-2 1-1,-4 1 1,-2 1-1,-5 2 1,0 5-1,1 1 1,2 0-166,1-2 1,3 1 0,2 4 0,3-2 0,4-1 0,5-2 0,3-1 0,5-1 0,3 0 0,4-3-1,1-1 1,5-3 0,4-3 0,6-2 0,5-2 0,4 0 0,3-1 308,5-2 0,0-1 0,7-1 1,2-2-1,0-1 0,3 1 1,-1 0-1,1 0 0,1-1 1,0 2-1,-5-1 0,-2 0 1,-5-1-1,0 1 0,-4 3-297,-2 4 0,-9-1 1,-9 4-1,-6 0 1,-5-2-1,-5 2 1,-3 0-1,-5 1 1,-4 1-1,-2-1 0,-3 2 1,-2 1-1,-1 0 1,0-2-1,0 0 26,-2 0 1,3 2 0,1 2 0,-1-1 0,2 0 0,-2 1 0,3-1 0,1-1 0,6-1 0,3-2 0,4 2 0,1 1 0,3 1 0,3 1 89,4-1 1,2 0 0,4 1 0,2-2 0,4-1 0,3-4 0,3 1-1,2-1 1,5 1 0,4-2 0,4 1 0,4-4 0,4 0 0,5-2 0,4 0 128,7 0 1,3-2 0,8 0 0,3-4 0,-30 4 0,-1-1-1,3-1 1,0 1 0,-1 0 0,1 0 0,-2 0-1,0-1 1,0 1 0,-1 0 0,-1-2 0,0 1 0,34-4-1,-7 1 1,-4 2 0,-5 0 0,-2 1 0,-3-1 26,-3-2 1,-7 4-1,-9-1 1,-5 3-1,-2 1 1,-5 0-1,-7 0 1,-12 0-975,-6 0 1,-9 4-1,1 1 1,1 2-1,1 3 1,2-1 852,-1 0 0,-5 7 0,-1-2 1</inkml:trace>
  <inkml:trace contextRef="#ctx0" brushRef="#br0" timeOffset="188">6910 3994 22458,'7'-17'-4,"-3"0"1,-1 2-1,-1 2 1,2 0-1,1 2 1,0 3-1,3 4 1,3 4 0,0 4-1,-1 4 1,-2 5-1,1 3 1,-1 5-1,-1 2 1,0 2 0,-2 0-161,1 0 0,-2-1 0,-4 1 1,0 0-1,0-2 0,-2-1 1,-3-2-1,-6-4 0,-6-5 1,-3-5-1,-5-5 0,-5-1 1,-5 0-1,-3-1 0,-1-3 1,-1-6-1,0-5 0,-3-6 152,-1-2 1,6-2 0,-1 2 0,6 1 0,3 1-1,3 0 1,5 2 0,6 4 0,3 4-245,5 2 0,-3 1 1,4-4-1</inkml:trace>
  <inkml:trace contextRef="#ctx0" brushRef="#br0" timeOffset="189">6897 3733 29784,'-1'-7'-1551,"-3"3"1,2 3 0,-3 1 0</inkml:trace>
  <inkml:trace contextRef="#ctx0" brushRef="#br0" timeOffset="190">7307 3882 27101,'1'7'-1311,"3"-3"0,5-3 1,2-1 1166,1 0 0,0 0 0,2 0 0,3 0 0,2-1 317,0-3 1,5 2-1,-5-3 1</inkml:trace>
  <inkml:trace contextRef="#ctx0" brushRef="#br0" timeOffset="191">7369 4043 25995,'-6'7'-165,"-1"3"1,-2-6 0,5-1 0,8-2-1,7-2 1,5-2 0,5-3 0,2 1 0,2-2 199,0 0 1,5-1 0,2-5 0</inkml:trace>
  <inkml:trace contextRef="#ctx0" brushRef="#br0" timeOffset="192">7977 3770 26348,'0'-12'-269,"0"0"1,0-1-1,0 1 1,0 2-1,0 6 1,1 8-1,2 7 1,1 6 0,-1 3-1,-2 4 1,-1 2-454,0 3 0,0-2 1,0 5-1,0 0 1,0-2-1,0 0 0,0-2 1,0-3-1,0-3 1,0-3-1,0-1 426,0-3 1,-5-7-1,-2-2 1</inkml:trace>
  <inkml:trace contextRef="#ctx0" brushRef="#br0" timeOffset="193">7121 2418 25077,'-4'-12'-764,"-1"0"0,3 2 0,0 6 0,2 8 1,2 6-1,0 3 0,4 3 0,-1 2 1,2-1-1,-1 3 0,1-2 685,0 0 0,-3-2 1,3-2-1,0 1 0,-2 2 1,1-2-1,-2-3 0,0-2 1,1-3-1,1-3 0,1-4 1,-2-4-1,1-5 0,-3-3 151,-2-3 1,-1-2-1,1 5 1,2-1-1,1 1 1,-1 0-1,-2-1 1,1 1-1,2-1 1,4 2-1,3 3 1,2 4-1,-2 4-272,-3 4 0,3 3 0,-3 5 0,3 1 1,2-1-1,-1 1 0,0-1 0,-1 0 1,-1 1-1,-3-1 0,0 1 0,-2-1 0,2-1 412,0-3 1,-4-3 0,1-10-1,-3-3 1,-1-4 0,0-3 0,0-2-1,0 2 1,0 1 0,2 0-1,1-1 1,2 0 0,1 3 0,0 2-206,1 0 0,2 3 0,3 1 0,2 0 0,1 3 1,3 3-1,1 3 0,3 3 0,2 2 0,-1 4 0,-1 3 1,-3 2-1,1 1 0,-2 1 0,1 2 0,-1-1-30,0 2 0,4 2 0,-3 1 0</inkml:trace>
  <inkml:trace contextRef="#ctx0" brushRef="#br0" timeOffset="194">9205 3187 28306,'7'-1'-763,"-2"-2"0,-1-2 403,0-2 1,1 3-1,-5-5 1,0 0 338,0-2 1,-2 5 0,-1 6 0,-1 7 0,2 6 0,0 2 0,4 3-50,2 1 1,-2-4 0,7 2 0,-1-4 0,0 0 0,1-1 0,2 1 0,2-2 0,4-2 0,-1-2-1,1 0 1,1-1 0,1-1 0,2-2 0,0-2 0,-2-2 220,-1-3 1,0 1-1,-5-5 1,3-2-1,-4-1 1,0-3-1,-3-1 1,-2-1 0,-5-1-1,1 0 1,0 0-1,1-1 1,-1 0-1,-2 3 1,-2-1-1,-2 1-224,-1-1 0,-2-1 0,4 5 0,-4 1 0,1 4 0,0 8 0,5 9 0,3 6 0,1 4 0,2 2-157,2 1 1,-1 8-1,0 0 1,0 4 0,-2 0-1,2 4 1,-1 1-1,1 1 1,-2 1 0,1-2-1,-4-3 1,0-4-1,-2-5 1,0-5 0,0-4-1,-2-2 1,-2-6 313,-4-6 0,-9-3 1,-3-2-1,-4-2 1,-2-2-1,-1-4 0,-2-3 1,0-2-1,0 1 1,0-2-1,3-1 0,4-3 1,4 0-1,2-1 1,3 0-1,3-2-302,3 2 1,3-3 0,4 4 0,3 0 0,4 0 0,6 3 0,7 1 0,6 2-1,6-1 1,3 1 0,3-1 0,-2 2 0,-2 2 0,-2 2 590,-2 1 0,4-3 0,-2 2 0</inkml:trace>
  <inkml:trace contextRef="#ctx0" brushRef="#br0" timeOffset="195">9341 2691 28886,'0'-12'-156,"-1"2"1,-3 6 0,-5 8 0,-2 6 0,-1 2 0,0 2 0,-1 1 0,-1 2 0,-1-2-420,-1-1 1,-1-2 0,5 1 0</inkml:trace>
  <inkml:trace contextRef="#ctx0" brushRef="#br0" timeOffset="196">9366 2679 26264,'4'-12'-157,"2"0"0,1 4 1,2 4-1,2 3 0,2 1 1,-2 1-1,0 3 1,0 4-1,3 5 0,-1 2 1,2 3-1,1 0 1,0 1-1,1-1-420,1 0 1,1 4 0,6-3 0</inkml:trace>
  <inkml:trace contextRef="#ctx0" brushRef="#br0" timeOffset="197">9899 3597 24260,'5'-13'-140,"-1"1"1,0-1-1,0 1 1,0 0 0,0-1-1,0 1 1,1-1 0,-1 4-1,0 6 1,0 10-1,-1 8 1,-2 4 0,-1 5-1,0 3-242,0 6 1,0-1-1,0 0 1,-1-2-1,-2-2 1,-1-2-1,1-3 1,2-1-1,-1-2 1,0-2-1,-4-5 1,-1-3 0,-2-6-1,-3-4 1,0-4 426,0-4 0,-1-7 1,1-3-1,-1-2 1,1-2-1,1 0-245,3 2 1,-9-9 0,3 2-1</inkml:trace>
  <inkml:trace contextRef="#ctx0" brushRef="#br0" timeOffset="198">9875 3262 24260,'-6'-13'-3812,"5"1"1,-3 0 3221,2-1 0,2 12 0,0 2 1</inkml:trace>
  <inkml:trace contextRef="#ctx0" brushRef="#br0" timeOffset="199">10334 3274 20777,'-9'-1'-771,"3"-3"1,0-5 0,3-2 0,3 0 0,6 2-1,5 2 788,4 1 0,6 2 0,-3 4 0,1-1 1,3-2-1,1-1 0,2 1 208,0 2 1,5 1-1,2 0 1</inkml:trace>
  <inkml:trace contextRef="#ctx0" brushRef="#br0" timeOffset="200">10867 3175 20777,'7'-12'-321,"4"3"0,-4 1 0,1-2 0,-1-1 1,0-1-1,-2 0 0,1-1 0,-3 1 1,-3 1-1,-4 1 0,-5 3 146,-2 2 0,-1 2 0,0 7 0,0 4 0,4 3 0,3 2 0,1-1 0,-1 1 1,3-1-1,0 0 0,2 1 0,0-1 0,0 1 0,2-1 0,0 0 0,4 1 367,1-1 0,0-4 1,2 1-1,1-1 1,2-1-1,4-2 1,-1 0-1,0-1 0,0-2 1,3 0-1,0-4 1,0-2-1,-3-4 1,-1-3-1,-2-1 0,1-1-42,-1 1 1,-4-2-1,-1-1 1,0-2 0,-1 2-1,0 1 1,0 2 0,-1 0-1,-2-1 1,-1 1 0,-2-1-409,0 1 0,0 11 1,0 5-1,0 5 1,0 5-1,0 1 1,1 5-1,2 2 1,1 4-1,-1 1 0,-1 2 1,1 2-1,1 2 1,-1 4-1,0 3 1,0 0 210,1-2 0,0-2 0,-4-1 1,1-4-1,2 0 0,1-4 1,-1-2-1,-2-3 0,-2-4 1,-2-3-1,-2-5 0,-2-3 0,-3-3 1,-2 0-1,-4 0 0,-1-1 36,-3-2 0,0-1 1,-5 0-1,0-1 1,0-2-1,0-2 0,1-2 1,0-3-1,3-1 1,5-1-1,2-2 1,3-1-1,3-2 0,4 1 1,2-1 62,2 1 1,2-2-1,3 3 1,8-2-1,6 2 1,6 0-1,5 0 1,7-2-1,6 2 1,4 1-1,1 2 1,3-1-1,0 1 1,0-1-1,-3 2 1,-2 2-1,-6 2-2,-6 1 0,-9 2 1,-11 6-57,-9 2 1,-12-3 0,-12 5 0</inkml:trace>
  <inkml:trace contextRef="#ctx0" brushRef="#br0" timeOffset="201">9019 2828 24709,'0'-13'-192,"0"5"0,0 0 0,-2 0 0,-2 2 1,-4 6-1,-3 7 0,-2 5 0,1 5 0,-2 5 1,-2 5-1,-5 7 0,-4 1-33,-4 3 0,3 4 1,-3 4-1,3 2 1,3 0-1,2-1 1,6-1-1,5 0 1,6 1-1,5-1 1,9-5-1,11-2 1,12-2-1,11 1 1,10 1-1,5-2 1,-27-20-1,1-2 1,1-1-1,2-1 442,2 1 0,3-3 0,3 0 1,2-2-88,4 0 0,0-2 0,-1-2 0,1-2 0,2 0 0,1 0 1</inkml:trace>
  <inkml:trace contextRef="#ctx0" brushRef="#br0" timeOffset="202">11463 2840 23043,'11'-12'-208,"-2"-1"0,0 2 0,0 3 0,2 3 0,2 0 0,-1 3 1,0 2-1,2 5 0,1 5 0,2 5 0,-1 3 0,1 5 0,1 5 1,0 5-1,0 3 0,-3 1 0,-1 0 0,-2 0 0,-1 2 1,-3 1 98,-3 1 0,-4-4 0,-1-5 0,0-2 0,-1-3 1,-4-4-1,-4-4 0,-6-2 0,-6-5 0,-4-2 0,-4 0 1,-3-1-1,-1 1 0,2-3 0,-1-2 0,2-2 0,-1-2 1,5-1 409,4 0 0,-1 0 1,3 0-1</inkml:trace>
  <inkml:trace contextRef="#ctx0" brushRef="#br0" timeOffset="203">11760 2592 31767,'9'-8'-487,"-3"0"1,1-2 0,0-1 0,3-2 0,1 2 0,1 3 0,1 4 0,-1 4 0,-1 6 0,-3 5 0,-2 4 38,-1 0 1,-3 0 0,2 0 0,-3 3 0,-1 0 0,0 1 0,-1-1 0,-2 2 0,-1-3 0,1 1 0,2-2 0,1-3 0,0 0 0,0-1 0,0 1 0,1-1 0,3-1 749,5-3 0,3-2 1,5-6-1,3 0 0,4-2 1,2 0-1,2-4 1,0-1-1,1-1 0,0 0 1,0-1-1,-1 1 1,-3 0-1,-5 1-497,-3 1 0,-5 4 0,-3 6 0,-7 4 0,-3 3 0,-5 2-139,0-1 1,-3 6-1,-3 1 1</inkml:trace>
  <inkml:trace contextRef="#ctx0" brushRef="#br0" timeOffset="204">5967 2828 26874,'0'-13'-624,"1"1"1,2 0 0,1-1 0,-1 3 0,-2 6 0,-1 8-1,-1 8 1,-2 4 0,-2 5 0,-1 2 0,-1 3 0,2 2 0,-2 2 85,0 2 1,4 1-1,-1 3 1,1-2-1,1-1 1,-3 0 0,3 0 128,0 1 1,2-1 0,0 4 0</inkml:trace>
  <inkml:trace contextRef="#ctx0" brushRef="#br0" timeOffset="205">5731 3435 26874,'-12'0'-13,"-1"0"0,4 0 0,5 0 0,9 0 0,9 0 0,7 0 1,3-1-1,5-3 0,4-4 0,3-3 0,3 0 0,1 1 44,1 2 1,5-1 0,-4-3 0,0 0 0,-2 1 0,-6 1 0,-2 3 0,-6 2 0,-4 2-1,-5 1-291,-3 2 1,-13 6-1,-2 1 1</inkml:trace>
  <inkml:trace contextRef="#ctx0" brushRef="#br0" timeOffset="206">5706 3795 26869,'0'-12'-7,"0"-1"0,0 1 1,2 1-1,2 3 1,3 5-1,1 6 1,-1 5-1,0 3 1,-2 3-1,2 1 1,-1 3-1,-1 1-646,-2 3 1,0 0-1,0 0 1,1-3-1,-1 1 1,-1-2-1,1 0 1,1-3-1,-1-1 1,-2-2-1,-1 0 1,0 1-1,2-2 795,2-3 0,-3-4 1,3-8-1,-2-4 1,-1-3-1,2-2 1,1 0-1,-1-3 1,-2-1-1,0-1 1,2 0-1,1 1 1,1 1-1,-1-1 1,0 1-1,0-1-94,1 0 0,-2 1 1,5 4-1,2-1 0,1 2 1,0 1-1,-1 4 0,-2 0 1,2 3-1,1 3 0,1 4 1,1 5-1,-1 2 0,0 1 1,-1 2-517,-2 2 0,2-2 0,-3 4 0,2-1 0,-1-1 0,-2-1 0,0-1 0,-1-1 0,0-1 750,1 0 0,-4-6 1,1-6-1,-2-7 1,-2-4-1,0-3 0,0-1 1,0-2-1,0 1 1,0-1-1,0 1 0,0-1 1,0 1-1,0-1 1,1 2-249,3 1 1,-1 2-1,5 0 1,2 0-1,2 4 1,3 4-1,2 3 1,-3 2 0,-3 3-1,-3 4 1,2 4-1,1 1 1,1 4-1,-1 2 1,-1 2-730,-2-1 0,-4 0 1,3 2-1,-1-3 0,-2 0 1,0-1-1,0 0 1,-1-1-1,-1-1 0,1 1 228,1-2 0,1 4 0,-5 1 0</inkml:trace>
  <inkml:trace contextRef="#ctx0" brushRef="#br0" timeOffset="207">11363 3758 25212,'0'-12'-496,"0"-1"1,0 1 0,0-1-1,2 2 1,0 2 0,3 0 0,-3 2-1,1 3 1,0 6 0,1 5 0,-1 5-1,0 5 212,1 2 0,-3 2 1,3 3-1,-2 1 1,-2 0-1,-2 0 1,-1-2-1,-2-1 1,-1-3-1,1-1 0,1-2 1,0-3-1,-2 0 1,-1-2 499,-2-3 1,-1-4-1,0-8 1,2-4 0,-2-3-295,-1-2 1,-7 1 0,-1 0 0</inkml:trace>
  <inkml:trace contextRef="#ctx0" brushRef="#br0" timeOffset="208">11376 3547 21339,'0'-12'-1459,"-2"-1"0,0 1 0,-3-1 1,4 4-1,2 5 1688,4 8 1,3 5-519,-4 4 0,6-1 0,-3 1 0</inkml:trace>
  <inkml:trace contextRef="#ctx0" brushRef="#br0" timeOffset="209">6277 4043 31417,'-12'-19'-2276,"-2"2"1,0 4 0,0 0 1955,3 1 1,-4-1-1,-4 1 1</inkml:trace>
  <inkml:trace contextRef="#ctx0" brushRef="#br0" timeOffset="210">12716 3336 27375,'-7'-5'-214,"-3"2"0,4-5 1,1-2-1,-2 0 1,2 1-1,0 2 1,7 1-1,5 4 0,5-1 1,5 0-1,3-1 1,4 1-1,2 0 1,3 1-1,4-2 1,3 1-1,1 1 299,0 2 0,2 0 0,2 0 1,3 0-1,2 0 0,-2 2 0,-1 1 1,-3 2-1,-2 2 0,-2 3-325,-3 1 0,-3 1 1,-5 0-1</inkml:trace>
  <inkml:trace contextRef="#ctx0" brushRef="#br0" timeOffset="211">12939 3535 27070,'-13'-6'-303,"1"-2"1,2-2 0,6 2 0,8 2 0,7 2 0,7-1 0,7-1 0,7-1 0,5 1 0,4-4 0,5-1 474,2-2 1,-2 2-139,-1 3 1,1-8 0,3 2 0</inkml:trace>
  <inkml:trace contextRef="#ctx0" brushRef="#br0" timeOffset="212">12765 3039 26081,'-8'-36'-593,"1"3"1,1 5 0,4 6-1,2 6 1,4 3 0,4 5-1,3 4 1,2 2 0,-1 4-1,-1 2 1,-3 6 0,-4 3-1,-5 5 475,-7 1 1,-2 4-1,-11 5 1,-1 6-1,-1 0 1,-2 0-1,0 0 1,0 0-1,2 0 1,1 1-1,3-3 1,2-2-1,6-3 1,6 0 0,5-4-1,5-1 1,8-3-1,7-1 176,8-3 0,3-1 0,7 0 0,-1 1 0,0 3 0,0 1 0,1 3 0,-3 3 0,0 7-361,-2 9 1,-5 9 0,2 12 0</inkml:trace>
  <inkml:trace contextRef="#ctx0" brushRef="#br0" timeOffset="213">2320 14064 18733,'-4'-12'-117,"-2"-1"0,1 1 1,-1 0-1,3-1 1,2 4-1,1 4 0,0 10 1,0 6-1,0 5 1,0 5-1,0 2 0,-1 3 1,-4 3-1,-3 4 1,-1 3-1,-1 1 17,2 1 1,-1 4 0,-2 3 0,2 0 0,0-1-1,1-1 1,1-3 0,3-2 0,3-3 0,1-6 0,1-9-1,3-6-43,5-6 0,2-2 0,1-6 0</inkml:trace>
  <inkml:trace contextRef="#ctx0" brushRef="#br0" timeOffset="214">2221 14039 21110,'-5'-24'-28,"1"0"1,2 2 0,0 3 0,2 1-1,2 1 1,3 1 0,7-1 0,8 1 0,3-1-1,3-1 1,3 0 0,6 1 0,3 1-1,4 4 1,-2 2 0,-3 3-127,-4 2 0,-3 6 1,-6 8-1,-4 3 1,-4 5-1,-7 3 1,-5 4-1,-2 0 1,-5 3-1,-4 0 1,-7 3-1,-4 1 1,-4 0-1,-1 0 1,-2 1-1,0-2 0,0 0 1,1-2 239,-1-2 1,-3 1 0,2 0 0,4-5 0,1-3-1,5-4 1,1-2 0,6-5-4,7-4 1,10-8 0,11-3-1</inkml:trace>
  <inkml:trace contextRef="#ctx0" brushRef="#br0" timeOffset="215">2804 13953 21110,'4'-20'211,"1"2"1,2 1-1,1-3 1,-1 1 0,-1 2-1,-2 4 1,0 0 0,-1 4-1,-2 4-272,-1 10 1,-5 6-1,-2 5 1,-1 5-1,-1 2 1,0 2-1,-1 0 1,0 0-1,3-1 1,1 1-1,0 0 1,1-2 0,2 0-1,0-3 1,0 1-1,-1-2 1,3-4-1,2-4 82,3-2 1,6-7 0,0 3 0,3-4 0,4-2 0,-1-4 0,1-4 0,1-5 0,0-4 0,-2 0 0,-3 0 0,-4 2 0,0-1 0,-2 1 0,-2 0-153,1 3 1,-6 2-1,1 4 1,-4 7 0,-1 8-1,0 6 1,0 4 0,1 1-1,2 3 1,1 1 0,1 2-1,3 0 161,4 0 0,3-2 1,2-2-1,1-4 0,2-5 1,5-2-1,2-4 1,2-1-1,0-7 0,0-6 1,0-7-1,-1-7 0,0-4 1,-4-3-1,-3 0 1,-3 0 154,-2 0 1,-1-4 0,-2 4 0,-5 1 0,-3 3 0,-1 3 0,-1 3 0,-2 1-1,-3 4 1,-1 5 0,-2 5 0,-2 4 0,-2 4 0,1 3 0,1 2-592,3 4 1,-3-4 0,4 8 0,-1-2 0,1 0 0,1 2 0,3-2 0,2-1 0,1-2 0,0 0-1,0 1 1,1-2 0,3-3 583,5-4 0,-2-4 0,1-4 0,0-4 0,0-3 0,1-2 0,0 0 0,1-2 0,0-3 0,-2 0 0,0 0 0,0 3 0,1 1 0,-1 1 0,0 1 0,1 1-290,0 3 1,-2 2 0,1 6 0,2 2-1,0 2 1,-1 5 0,-2 5 0,0 4-1,-1 0 1,1 1 0,-2 1 0,2 2-1,-2 0 1,2 0 0,-1-2-145,-1 2 1,5-4 0,-2 0-1,3-3 1,2-1 0,-1-4-1,2-3 1,2-4 0,5-2-1,3-1 1,2-3 0,1-4-1,2-7 1,-1-2 0,-1-3-1,0-1 275,-3-2 0,3-1 0,-12-1 1,-3 2-1,-4 2 0,-2-1 1,-3 0-1,-2 2 0,-1 1 1,-1 2-1,-2-1 0,-3 2 0,1 3 1,-2 3-1,0 2 300,-3 0 1,4 5 0,-3-1 0,0 6-1,-2 5 1,-2 3 0,1 3 0,-1 2 0,1 5-1,0 1 1,-1 0 0,2 0 0,2 2 0,2 0-1,1 0 1,3-1-527,2 1 0,2-1 0,3-1 1,5-3-1,3-2 0,3-5 0,3-3 1,2-4-1,0-2 0,1-2 0,-2-2 1,0-3-1,-1-4 0,0-5 0,-3-2 1,-2-2 485,-5 2 0,2-3 1,-5 0-1,1 1 0,-1-1 1,-2 2-1,0 3 0,0 0 1,1 1-1,0 2-520,1 6 1,-3 7 0,3 12 0,1 2 0,1-1 0,1 1 0,0 1 0,2-1 0,1 1 0,1-3 0,1 1 0,-1-1 0,1 0-1,-1-3 1,0-3 358,1-4 1,-1-1 0,1-4-1,-2-1 1,-2-5 0,-2-5-1,0-4 1,-1 0 0,-1 0-1,-2 0 1,-2-2 0,1 1-1,0-1 1,2 1 0,-1 0 52,-1 3 1,-1 0 0,2 1 0,1-1 0,0 2-1,2 3 1,2 4 0,3 4 0,1 4 0,-1 4 0,-1 5-1,-2 2-441,2 2 1,1 0 0,1-1-1,1 0 1,-2-1 0,-2-1 0,0-2-1,-1 1 1,0-2 0,0-1 0,1-5 528,-2-4 1,-2-3 0,-5-11 0,0 1 0,0-2-1,0-1 1,0-3 0,0 0 0,0 0 0,0 3-1,0 1 1,0 2 0,0-1 0,0 1-564,0 0 1,1 5 0,4 3 0,3 4 0,2 4 0,-1 4-1,-1 3 1,2 3 0,0 1 0,-1 2 0,0-2 0,-1-2 0,0 1-1,0 0 1,1 0 473,-2-3 0,0-3 0,-5 2 1,4-3-1,-1-3 0,1-6 1,-3-5-1,-3-4 0,-3-1 1,-1-2-1,1-1-65,2-1 1,1-2 0,0 3 0,0-2-1,0 2 1,0 0 0,1 0 0,2-2-1,2 2 1,2 1 0,3 3 0,1 3-1,1 4 1,1 2 0,-1 2-449,0 0 1,2 2 0,1 2 0,2 5 0,-2 5 0,-3 4 0,-2 0 0,-2 1 0,1 1 0,-1 0-1,-1 1 1,-2 0 0,-1-1 23,2 0 0,1 8 0,5-1 0</inkml:trace>
  <inkml:trace contextRef="#ctx0" brushRef="#br0" timeOffset="216">4863 13891 22317,'0'-24'-268,"0"4"0,0 3 0,0 3 0,0 2 0,0 2 0,-1 6 0,-2 10 0,-1 6 0,1 6 0,2 1 0,1 2 0,0-1 45,0 1 1,0-4-1,0 2 1,1-1-1,2-2 1,2 1 0,2 0-1,3-2 1,1-3-1,1-2 1,1-3 0,-1-2-1,0-2 1,1-3-1,1-4 1,1-5-1,1-3 493,-1-4 0,-1 0 1,-1-4-1,-2-1 1,-2 0-1,-2 1 1,-1-1-1,-4 0 0,0 2 1,-2 1-1,0 3 1,-2 1-1,-2 3 1,-4 3-1,-3 4 0,-1 2-450,-1 2 1,-3 0 0,-1 2 0,1 2 0,-1 6 0,0 5 0,2 4 0,2 2 0,0 1 0,2 3-1,3 2 1,4 2 0,2 0 0,2 0 0,2-2 0,2 0 246,4-3 1,5 1 0,3-3 0,3-4 0,2-7 0,1-4 0,3-4 0,2-3-1,1-6 1,0-6 0,-1-7 0,2-6 0,-1-3 0,-2-2 0,-3-2 0,-2-2 294,-4-2 1,-4 3 0,0 0-1,-2-2 1,-3 0 0,-4-3-1,-2 1 1,-2 0 0,0 0-1,0 0 1,0 1 0,0 4-1,0 6 1,0 5 0,0 3-574,0 3 0,-2 7 0,-1 5 0,-1 7 0,1 7 0,2 6 0,1 2 1,0 5-1,0 2 0,0 4 0,1 2 0,2 2 0,3 2 0,-1 0 0,2-2-22,0-1 0,1 0 0,5 5 0,-1-3 0,2 0 0,1-3 0,3-1 0,0-2 0,1-3 0,-1-6 0,1-7 0,-1-4 0,2-5 0,-1-4 0,3-4 0,0-6 595,-1-5 0,1-4 0,-4-6 0,0 0 0,0 0 0,-3 0 1,-3 1-1,-2-1 0,-3-1 0,-2-2 0,-2 1 0,-2 2 1,-1 4-1,-1 3 0,-3 3 0,-5 1-561,-2 2 0,-2 5 0,-2 3 1,-3 2-1,0 4 0,0 2 0,3 4 1,1 5-1,1 2 0,2 3 1,2 1-1,2 3 0,1 1 0,4 1 1,0-2-1,4-3 158,2-1 1,3 3-1,5-3 1,2 0-1,1-2 1,3-3-1,1-5 1,3-3 0,0-2-1,0-3 1,-1-4-1,1-6 1,1-5-1,1-4 1,-3-2-1,-5 1 386,-2-3 0,-2 0 0,1-2 0,-2 2 0,-3 2 0,-4 3 0,-2 2 0,-4-1 0,-2 3 0,-4 5 0,-3 5 1,-2 2-1,2 4 0,2 2-940,0 4 0,7 3 0,-4 1 0,2 1 0,0-1 0,1 1 0,2-1 0,1 0 0,0 1 1,1-1-1,3 1 0,4-2 0,4-3 0,0-4 1031,0-3 1,-3-1 0,-1-1 0,2-3 0,1-4 0,1-3 0,-1-2 0,-1 1 0,-2-1 0,2 1 0,-1 0 0,1 1 0,-2 2-503,2 5 0,-3 3 0,0 2 0,-2 3 1,-1 5-1,0 2 0,0 1 0,1 2 0,0 1 1,2 3-1,1 0 0,1 1 0,-1-1 0,0 0 1,0-3-1,2-1 44,1-2 0,1-3 1,1-3-1,-1 0 1,-1-5-1,-4-3 1,-8-5-1,-9-2 1,-8 1 93,-5-2 0,-5-6 1,-9-3-1</inkml:trace>
  <inkml:trace contextRef="#ctx0" brushRef="#br0" timeOffset="217">5285 13680 20261,'-13'-20'206,"5"-2"0,1 6 1,2-1-1,2 1 0,3-2 1,5 0-1,9 0 1,10 3-1,7 1 0,7 2 1,3-1-1,4 2 1,4 3-1,0 4 0,1 4-215,-1 4 0,-4 8 0,-3 8 0</inkml:trace>
  <inkml:trace contextRef="#ctx0" brushRef="#br0" timeOffset="218">3548 15032 23456,'-1'-25'89,"-2"1"1,-3 5 0,-1 7 0,-4 6 0,-2 5 0,-4 2-1,1 5 1,-1 5 0,-1 5 0,0 2 0,-1 1 0,1 1 0,0 2-1,3 1 1,2 2 0,5-2 0,4 0 0,3-4 0,1 0-1,0-1 1,1 0-170,3-3 0,3-1 1,7-3-1,2-1 1,5-4-1,2 1 1,2-1-1,-1 1 1,-2-2-1,-2 2 0,1-1 1,-2 1-1,-2-1 1,-5 4-1,-3 1 176,-5 2 1,-6-1-1,-4 0 1,-8 1 0,-6-1-1,-6 2 1,-5 1-1,-4 0 1,-1-2 0,0-4-1,-2 1 1,-1 0 0,2-1-1,3-2 1,2-1-1,2-2 1,3 0 0,5 0-1572,6-1 1,3 4 0,6 0 1054,7-1 1,11 5-1,9-4 1</inkml:trace>
  <inkml:trace contextRef="#ctx0" brushRef="#br0" timeOffset="219">3784 15267 17381,'4'-37'0,"1"3"0,1 5 0,-1 8 0,-1 7 0,1 7 0,-1 7 0,-2 10 0,0 9 0,-2 10 0,0 7 0,0 7 0,0 5 0,0 6-217,0 2 0,0-2 0,0 2 0,-2 0 1,0-4-1,-2-2 0,1-5 0,1-5 1,4-6-1,1-6 0,2-7 0,2-9 1,3-9-1,-1-9 0,0-7 0,-5-5 259,-3-4 0,-1-7 1,0-3-1</inkml:trace>
  <inkml:trace contextRef="#ctx0" brushRef="#br0" timeOffset="220">3734 15255 22521,'7'-30'0,"-3"-2"0,-3 0 0,1 3 0,3 3 0,6 1 0,6 2 0,2 1 0,3 2 0,2 4 0,2 4 0,3 3 0,3 4 0,1 2 0,-2 3 0,0 4 0,-4 6 0,-2 5-310,-4 6 0,1 6 1,-7 3-1,-4 1 1,-6 1-1,-5-1 0,-4 4 1,-5 0-1,-7 1 1,-4-1-1,-4-4 0,0 0 1,-1-4-1,0 0 1,2-4-1,3-2 396,8-5 1,5-8 0,7-2 0</inkml:trace>
  <inkml:trace contextRef="#ctx0" brushRef="#br0" timeOffset="221">4404 15143 18332,'0'-23'84,"1"1"1,2 1 0,1 0 0,-1 2 0,-2 3 0,-1 2 0,0 1 0,-1 2-1,-3 3 1,-4 4 0,-3 3 0,-2 3 0,1 5 0,-2 7 0,-1 3-252,-2 1 1,-1 8-1,5-2 1,-1 4 0,3 1-1,1 1 1,2 2-1,1 1 1,1-1 0,5-3-1,2-3 1,5-1-1,1-2 1,4-2 0,3-5-1,4-3 269,1-5 0,0-4 1,3-8-1,-1-6 1,1-5-1,1-7 0,1-4 1,-4-4-1,-2-3 1,-1-3-1,-2-1 1,-3 1-1,-2 1 0,-2 2 1,-1 1-1,-3 4 1,-2 4-1,-2 6-41,0 4 1,-2 8-1,-2 3 1,-3 6-1,-1 6 1,1 6-1,2 6 1,1 4-1,-1 2 1,1 4-1,2 0 1,0 2-1,2 1 1,0-3-1,2 1 1,2-2 0,4-1-508,3-5 1,6-1 0,0-8-1,4-4 1,4-5 0,4-8 0,1-6-1,2-8 1,-2-8 0,1-3-1,-3-4 1,0-2 0,-2-4 0,-2-3-1,-1 0 1,-1 1 726,-1 2 0,-3 4 0,-7 1 0,-3 1 0,-4 0 0,-2 3 0,-2 3 0,0 4 0,-2 3 0,-2 4 0,-4 5 0,-3 5 0,-2 2 0,1 5 0,0 4-222,-1 5 0,1 9 0,1 0 0,1 2 0,3 3 0,0 2 0,2 1 0,-1 0 1,3 0-1,2 0 0,1-2 0,0-1 0,0-1 0,1 0 0,4 0 0,3-1-1032,3 1 1,3-5-1,1-4 1,3-2 0,0-3-1,1-3 1245,0-4 1,7-2 0,6-2 0</inkml:trace>
  <inkml:trace contextRef="#ctx0" brushRef="#br0" timeOffset="222">5247 14994 18839,'0'-24'-15,"-4"0"0,0 4 1,1 3-1,2 3 0,0 3 1,-3 4-1,-3 7 1,0 9-1,3 4 0,2 5 1,2 2-1,0 2 1,0 1-249,0 2 0,4 0 0,2-1 1,1 0-1,4-2 0,3-3 1,2-1-1,1-3 0,-1-2 1,2-5-1,1-4 0,3-3 1,2-2-1,1-4 0,0-8 1,-2-6 662,-2-5 1,-2-2 0,-4-1 0,2-2 0,-4 0 0,-3 0-1,-6 0 1,-2 1 0,-2 1 0,0 1 0,0 1 0,-2 6 0,-2 3-1,-4 5 1,-5 3 0,-2 4 0,-3 3 0,0 2-644,0 3 1,-2 7 0,2 8 0,-1 3 0,-2 5 0,2 0 0,2 4 0,3 2 0,3 2 0,3 3-1,4 0 1,3 2 0,2 0 0,3-1 0,4-3 0,5-2 0,3-5 0,5-6 287,2-6 1,4-5-1,0-3 1,2-5-1,0-4 1,0-4-1,0-5 1,-2-2-1,0-1 1,-4-2-1,-1 0 1,-3 1 98,-1 2 0,4 1 0,-2-3 0</inkml:trace>
  <inkml:trace contextRef="#ctx0" brushRef="#br0" timeOffset="223">12753 3262 26108,'-9'0'-211,"3"-2"0,-1 0 1,1-4-1,2-1 1,5-1-1,6 1 1,4 2-1,3 0 1,3 0-1,5-2 1023,5-3 0,5 4 0,7-3 0,2 0-799,4-2 0,4 0 0,2 1 0,2 3 0,4 0 0,-1 2 0,-2-1 0,-4 3 0,-5 2 0,-3 1 0,-5 0 0,-5 1 0,-8 4 0,-6 1 0,-4 3 1,-2-2-1,1-1 0,-2 1-996,-3 3 1,-2-3-1,-8 1 1,-2 2-1,-4 1 1,-4 1 1098,-5 1 1,-2-1 0,-6 0 0</inkml:trace>
  <inkml:trace contextRef="#ctx0" brushRef="#br0" timeOffset="224">12889 3460 28429,'-11'-1'-60,"2"-2"0,2-2 0,1-2 0,5-2 0,3 3 0,7 1 0,2 4 0,3 0 0,2-2 0,5-1 0,4 1 0,4 2-26,4 1 0,2 0 0,4 0 0,1 0 0,3 0 0,-1 0 0,3 0 0,-3 0 0,0 0 0,-6 0 0,-6 0 0,-4 0 0,-1 0 0,-2 0 0,-2 0-1358,-5 0 1,-7-2 1070,-5-2 0,-3-3 0,-1-5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9118 11385 21486,'11'-1'372,"-3"-3"0,3 2 1770,-2-2 0,6 2-2315,1-3 1,6 4-472,-1-3 545,2-3 1,4 4-1,2-4-2,4 2 1,4-3 50,4 3 53,-2-4 1,9 2 0,-4-5 0</inkml:trace>
  <inkml:trace contextRef="#ctx0" brushRef="#br0">12244 11150 28286,'-7'5'-2215,"-4"-3"2612,4 3-1141,0-5 371,2 0-39,5 0 1,5 0 173,4 0 1,7 0 113,5 0 0,8-1-328,4-3 0,4 1 134,4-5 0,5 3-831,8-3 737,2 0 1,12-4 0,1-1 0</inkml:trace>
  <inkml:trace contextRef="#ctx0" brushRef="#br0">15060 11199 27003,'8'-1'-876,"1"-3"0,-7 1-1571,3-5 1890,1 5 0,0-4-19,2 3 0,3 3 373,-2-4 1,6 3 79,1-2 0,12 2-80,1-2 1,11 1-652,5-1 0,5 3 620,4-3 1,8 2 0,7 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3734 1023 9401,'3'0'1895,"0"0"-900,-3 0-637,0-3 110,0 3-209,0-3-150,0 8 1,0 0-218,0 3 4,0-1 1,0 2 0,0 1-86,0 2 1,0 1 217,0 1 0,0 0-344,0 3 1,0-3-87,0 3 0,-2-4 1,0 2 81,1-2 0,-2-3-161,1 1 1,-2-3-182,2 2 14,-3-2 232,4-2 0,-2 0-662,1-2 1077,1-2 0,-2 1 0,0-3 0,0 0 0</inkml:trace>
  <inkml:trace contextRef="#ctx0" brushRef="#br0">3746 1048 8321,'4'-3'3,"-1"0"613,-3-1 1,0-1-171,0 1 1,0-2 103,0 0 0,0 2 300,0 0 1,0-1-445,0-1 1,0 0-58,0 0 0,0 2-143,2 0-105,-1-1 0,3 1 167,-2 0 0,0 2-319,2-2 0,2 3-84,-2-1 1,2 1-17,0 1 1,0 0-1,0 0-41,0 0 0,1 3 30,-1 1-73,0 1 1,0 1-489,0 1 412,-2-1 0,1 1 0,-3 0-9,-1 2 0,0 0 225,-1-1 1,0-1-4,0 1 0,-3-1 93,-1-1 0,-2 1 1,0 0-11,0-1-117,-3 2 128,2-5 0,-4 3 1,2-2-51,0 1 1,1-4-470,0 1-104,1-1-827,1-1-40,2 0 1494,1 0 0,6-3 0,1 0 0</inkml:trace>
  <inkml:trace contextRef="#ctx0" brushRef="#br0">3920 1011 8280,'0'-7'0,"0"1"856,0 0 1,2 2-238,0 0 1,0 2 317,-2-2 0,1 2-100,1 0-655,-1 1 0,2 1-316,-1 0 0,-1 3 49,1 1 404,-1 2-598,-1 0 0,2 3 41,0 1 1,0 3 0,-3 1 51,-1 0 0,1 3-275,-3-3 1,0 1 127,0-3 1,-1 0 123,0 1 0,2-1 230,-1 1 0,2-4-189,0-1 0,0-1 522,0 0-94,-1-1 162,3-3-301,3 0 0,3-5 0,3-1 277,0 0 0,0-1-129,1 0 1,0-1-145,3 0 0,1 0-166,-2-1 1,2 2 122,-4 2 1,0-1 0,-1 1-605,0 1 299,0-2-1154,-3 2 735,-3-2 86,3 3 0,-6 1-259,2 1 815,-4-1 0,-1 4 0,-3-1 0</inkml:trace>
  <inkml:trace contextRef="#ctx0" brushRef="#br0">3753 1631 8309,'3'-4'3238,"0"-1"-2742,-3 4-370,0-4-239,0 4 119,0-2 208,3 3 1,-3 3-264,2 1 1,-1 4-98,-1 0 0,0 3-141,0-1 1,0 3 0,-1 0-333,-1 2 0,2 1 287,-2-1 0,-1-1-202,1-1 0,-1-1-264,1-2 408,1 2 55,-2-6 0,1 3 335,0-2 0,0-4 0,-1 3 0,0-3 0</inkml:trace>
  <inkml:trace contextRef="#ctx0" brushRef="#br0">3746 1643 8171,'0'-6'131,"0"0"0,1-2 82,1-1 1,-1 1-1,1 2 489,-1 0 1,-1 1 446,2 1-218,-1 0-404,5-2-334,-6 3 0,6-2 30,-2 3 1,1 0 0,2 2-50,-1 0 1,1 0-260,1 0 0,-1 0 139,1 0 1,1 0-186,-1 2 1,1 1 0,-1 2-53,0-1 0,0 0-183,-1 0 1,-3 1-97,0-1 0,-3 2 36,1 0 181,-1 0 121,-1 0 1,-1 1 0,-1-1 18,-2 0 0,-2 0-48,-2 0 1,0-1-95,-2-1 1,0 0 109,0 2 1,-1 0-1,2-2-327,-1 0 0,3-2-377,-2 0 0,5 1 841,-1-1 0,1 0 0,-2-2 0</inkml:trace>
  <inkml:trace contextRef="#ctx0" brushRef="#br0">3945 1625 8171,'0'-7'3276,"0"4"-1658,0 0-11,0 0-1207,0 0-793,0 0-500,0 0 903,0 3 1,2 3-179,0 1-238,3 1 1,-4 3-279,3 1 0,-2 2 90,3-1 255,-4-1 0,4 3 0,-2-3-122,0 1 0,-1 0 351,2-2 0,-2-1 253,0 1 0,0-3-145,0-1 888,1-3-606,-1 2 0,0-3 3,2 0 1,-3-3 132,1-1 0,1-2-107,-1-2 1,2 1-172,-2-1 58,3 1-101,-4 1 0,4-1 0,-3 1-157,2 0 1,-2 2-489,2 0 1,-2 2-187,2 0 517,0 2 1,0 0-83,1 0-212,-4 2 0,5 2 127,-2 2 1,-1 0 63,1 0 455,0 1 0,3-2-137,-1-1 0,-2-1 686,0-3 0,-2 2-228,2 0 0,-2-2 148,2-2 1,-2-3-41,0-2-217,-1 1 0,1-3 17,0 0 1,0 2-1,-2-3 15,0 1 1,0-1-338,0 1 1,0-1 194,0 2-688,0 0 0,0 1 218,0 1-1030,0 0 1,0 2-1431,0 0 2695,0 2 0,0 0 0</inkml:trace>
  <inkml:trace contextRef="#ctx0" brushRef="#br0">4565 614 6276,'4'-4'906,"-1"1"46,-1 1-606,-1 1 18,2-2 120,-3 1 17,0 1-32,0-2-78,0 0-273,0 3 1106,0-3-1147,0 8 0,0 0 23,0 3 0,0 1-21,0 2 1,0 1 0,0 1 155,0 1-97,0 2-53,0 5 0,0 2 20,0 4 0,2 1 0,0 3 182,-1 0 0,0 3-260,1-17 1,-1 1 0,-1 16-1,2-1 313,-1-1 0,-1 1-272,0 0-292,0 0 1,0-3 227,0-1 0,0-1 6,0-1 0,0-3-150,0 0 0,0 0 186,0 1 1,0 0-1,0 1-160,0 1 0,0 0 21,0-2 1,-1 0-80,-1-1 0,2 1-128,-3-3 296,3 2 0,0-4-44,0 0 140,0 2 0,0-1 1,0 0-200,0-2 0,0-4 93,3-1 1,-3-1 0,3-1 176,0-2 0,-3-1-129,3-3 502,-3 1-536,0-1 0,2-2-120,0 0-76,0-3 1,-2 3-594,0-2-572,0-1-278,0 1 1,2-2 1266,1-2 1,1-2-1,0-2 1</inkml:trace>
  <inkml:trace contextRef="#ctx0" brushRef="#br0">4578 583 8236,'-4'0'-374,"1"-3"750,1-1 21,1 1 1,-2-2 360,3 0-208,0 0-323,0-1 1,1-1-19,1 1-89,-1 3 318,1-3-498,1 6 0,1-5 1,2 3-182,0 0 179,0 2 0,1 0 229,1 0-173,2 0 1,2 0 0,2 0-35,0 0 0,3 0 77,3 0 0,-1-2 8,2 0 0,-4-1 0,-1 3 107,-1 0 1,0 0-77,-3 0-26,-2 0 1,-3 3 57,-3-1-70,-3 2 0,4 0 0,-3 2 33,0 0 0,-2 0-97,0 1 1,2 0 89,0 1 1,3-1-158,-3 4 0,0-1 38,0 2 1,0 2 0,2-1 27,1 2 1,-2 2 334,-1 0-148,1 1 1,0 3-15,1 2 1,1-1 228,-3 0 1,3 1-1120,-1 2 913,-1 0 0,2 2 1,-1-1-211,2 1 0,-2-1 226,0 1 1,0-1-155,2 3 0,-2-1 78,1 1 1,-2 1-92,1-3 0,2 2 1,-2-1-15,1-2 0,2 1 76,-1-4 0,-1 3-151,1 1 24,-4-1 0,6-1-1,-4 0 0,0 0 97,0 0-71,0 2 1,-1-1-1,-1 1 32,-1-2 1,0 0-21,1 0 0,-1 1 51,1-1 0,-2-1-33,0-4 1,1 0-31,1 0 0,-1 0 0,2-2 7,-1-2 0,-1 1-31,1-2 0,-1-1 1,1 1-422,0-1 286,0-2 0,-2-1 13,0-3 1,0 1 0,0-3 9,0 0 1,0-2 959,0 0-888,0-2 1,0 1 387,0-1-350,0-1 47,0 2-77,-3-3 1,2 2 1,-3 0 0,0 0 9,-3-2 0,1 2 37,0 0 1,0 0 0,0-2 29,-1 0 25,1 3 33,-3-3 1,0 3 0,-2-3 158,1 0 0,-3 0-110,-1 0 0,-3 0-16,0 0 1,-3-3 6,0-1 0,-4-1 0,1-1-52,-3-1 1,0 3-56,-1 0-64,2 0 1,-1 0 59,-1 0 0,5 2-194,-1 0 0,3 2-87,1 0 219,3 0 1,1-1 0,3-1-177,2 0 0,1 0 39,3 2 0,2-2-964,0 0-157,2-3 0,0 2 1333,4-3 0,2-3 0,2-1 0</inkml:trace>
  <inkml:trace contextRef="#ctx0" brushRef="#br0">4695 1147 6375,'-2'-4'1962,"0"0"-944,0 2-150,-1-3-89,3 4-335,-3-4-491,3 4 1318,0-2-1202,0 9 1,0 0 0,0 4-130,0-1 1,0-1 134,0 1 1,0 1-176,0-2 1,0 3 3,0 0 189,0-2-205,0 2 1,1-2-1,0 2-85,1 0 0,2-4 137,-2 2 1,3-1 23,-1 1 1,0-2 47,0-3 0,0 1 1,2-3-16,0 0 0,1 0 282,2 1 0,-2-1 79,1-2-304,-1 0 242,-1-3 0,2 0 1,0-2 161,0 1 1,-3 1-226,-1-1 0,0-2-74,2 2 1,-2-1 50,1 1 1,-3-2-192,2 2 0,-2 0-123,2-1 0,-2 0 168,2 1 0,-2-2 0,0 0-45,-2 0-122,3 0 156,-2-1 0,2 1 1,-3 0 25,0 0 0,0 0 109,0-1 0,0 1-73,0 0 1,0 0-48,0 0 1,-3-1-1,1-1 156,-2 0-220,0 0 35,-2 1 0,0 1-11,-1 0 1,1 0-115,0 0 1,0 1 88,0 1 1,-1 2-254,1-2 0,0 3 0,-1-1-811,-1 1 617,1 1 270,-2 0 1,2 0 0,0 1-323,-2 1 0,1-1-397,2 3 0,0 0 343,-1 3 0,2-1-1399,1 0 1949,-2 0 0,3 3 0,-3 1 0</inkml:trace>
  <inkml:trace contextRef="#ctx0" brushRef="#br0">8510 1215 6961,'0'-6'391,"0"0"-302,0 6 832,0 0-903,0-5 131,0 3-300,0-3 143,0 5 212,0 0-156,-5 0 62,3 0-82,-3 5 0,1-2-7,-1 5 1,1-4 3,4 5 1,-4-5-7,0 4 0,0-4 0,4 4 22,0 2 0,-4-3-13,0 1 1,-1 0 2,5 5-13,0-1 1,-4 1 63,0-1-63,0 0 1,4 1-25,0-1 1,0 1 0,0-1 37,0 0 1,0 1-53,0-1 1,0 1-6,0-1 1,0 0 38,0 1 1,0-1-67,0 1 0,0-5 55,0 0 0,1 0 0,2 5-54,1-1 1,5 1-1,-5-1 1,4-4 25,-4 1 45,6-1-38,-3 4 19,5-5 0,-4 4 0,1-4 44,0 0 52,2-1 0,2-2-99,-1 0 1,-4 0 158,1-4 0,-1 4 2,4 0 1,1 0-102,-1-4 10,1 0-71,-1 0 1,0-1 0,1-2 39,-1-1 1,1-1-31,-1 0 1,-4 4 99,1-3 0,-1 1-56,4-1 0,-4 3 101,1-4 0,-1 0-57,4 1 1,-3-4-39,-1 3 0,-1 0 67,1 1-72,3 2 1,-8-7 90,5 5-124,-5-6 0,7 7 0,-5-4 63,2 2 1,0-5-13,1 2 1,2 1-65,-6-1 0,4-1 52,-4-3 0,2 0 12,-2-1 0,-1 1 14,5-1-26,-5-4 0,2-1-14,-5-3 1,4 3 30,1 6 4,-1-1 1,-4 1 93,0-1-99,0 1 0,0 0 1,0-1 48,0 1-45,-6-1 1,5 1-1,-5 0 12,1-1 0,2 1-39,-5-1 0,4 1-15,-5 0 0,2 3-12,-1 1 0,-1 0-93,4-5 1,-4 5 70,0 0 1,3 1-174,-3-1 188,1-3 1,-4 5-46,-1-2 0,5-2 1,0 5 17,-2-2 0,3 4 0,-1-1 0,4-2-89,-5 2 91,1 0 0,0 0-110,0 0 54,-1 0 0,-3 0-121,0 0 155,-1-1 1,1 5 0,-1 0-24,1 0 0,4 0-136,-1 0 138,1 0 0,-4 0-37,-1 0 52,1 6 0,4-3-54,-1 5 0,1-4 0,-4 4 1,-1-4-127,1 5 0,4-5 136,-1 4 1,1-1-224,-4 1 1,3 3 53,1-2 1,1-3 0,-2 3-503,0 0 566,7 2 0,-8-2-221,6-1 1,0 0-859,4 5 1263,0 5 0,-6 1 0,-1 6 0</inkml:trace>
  <inkml:trace contextRef="#ctx0" brushRef="#br0">7096 794 8635,'-7'0'4431,"1"0"-2882,6 5 0,0-2 347,0 5-3270,0-5 733,0 8 0,0-4 236,0 5 1,0 2 0,0 1-340,0 2 690,0-1-825,0-3 0,0 3 0,0 1-429,0-2 0,0 3 1080,0-2 1,0 2 0,0-2-406,0 0 286,0 1 276,0 1-114,0-5 177,0 0 0,2-8-103,2-5 146,-3-5 1,5 2-29,-6-5 1,0-1 0,0-3-11,0 0 37,0-1-51,0 1 0,0-5 1,0 1 242,0 1 1,0 1-72,0 1 0,0-3 105,0-1 0,0 1-120,0 3 1,0 1 0,-2 0-5,-2-1-30,3 1-64,-5-1 0,6 1 0,0 0 99,0-1 1,0 5-4,0 0 1,2 1-173,2-2 0,3 0 74,5 5 0,1-5 0,-1 5 153,0 2-180,1-5 1,3 5 5,1-2 1,1 3-122,-2 1 0,-2 4 0,3 1-166,-3 2 286,-2 2-12,0 3 1,-1 0 0,-2 1-149,-5-1 0,-3 1 0,-1-1-61,0 0 1,0 2 116,0 3-17,-5-4 0,-2 5-100,-6-5 96,1 5 0,0-5 0,-1 3-42,1-7 0,-1 2-60,1-2 1,0-3 7,-1 3 43,6-7 158,2 4 0,5-6 0,0 0 0</inkml:trace>
  <inkml:trace contextRef="#ctx0" brushRef="#br0">7369 806 8381,'11'-12'-269,"-2"1"280,0 2 647,-7-2-162,10 5-575,-6-7 100,1 6-244,-1 2 1,-5 6 302,3 3 0,-2 3-127,2 6 0,-3 0-87,-1 4 1,-4-2 0,-1 4 88,-2-1 1,4 3-65,-1-5 0,-2 1 2,2-5 96,0 6-6,-2-4 1,5 4-81,-3-6 1,3 1 47,1-1-14,0 1 82,0-1 0,0-4-39,0 1 1,1-7 0,3 2 29,4-2 1,5-2-139,3 0 0,-1-4-338,6 0 215,-6-6 0,9 4 251,-4-2 0,4-3 0,1 4 0</inkml:trace>
  <inkml:trace contextRef="#ctx0" brushRef="#br0">7654 868 8335,'-7'0'-209,"0"-1"575,3-3 163,3 2-512,-5-3 253,6 5-211,0-6-158,0 5-27,0-5 164,6 6 0,-3 0 0,3 2-7,0 2-58,4-3 0,-3 6 0,5-4 72,0 1 1,1 6 52,-1-2 1,1-1-50,-1 1 0,4-1 0,1 1 1,5 3 56,-1-2-135,2-4 0,2 6 80,0-3 1,0-1 0,1 0-89,3-1 0,-3 3-58,3 0 1,1-3 0,-1 3 75,-1 0-30,-2-3 0,-3 5-250,-2-3 253,2 3 0,-9 0 0,4-1-26,0-2 1,-8 0 52,2 5 1,-6-2-101,2-3 216,-5 3 1,4-5 54,-3 2 1,-3-1-50,3-3-40,-2-3 0,-1 5 256,3-6-233,-3 0 0,11 0-17,-4 0 1,-1 0-10,1 0 0,-4 0-120,4 0 0,-4 0 172,5 0-70,-6 0-491,2 0 210,1 0 18,-5 0 1,4 1-255,-5 3 0,0-1-780,0 5 614,0-5 297,0 8 344,0-4 0,-5 5 0,-2 1 0</inkml:trace>
  <inkml:trace contextRef="#ctx0" brushRef="#br0">7257 1984 8370,'0'-7'-677,"-5"-4"1,3 5 2045,-2-7-1247,3 6 0,1 0 49,0 3-329,0 3 342,0-5-248,0 6 0,0 6 0,0 2 122,0 3 1,0 2-134,0-1 1,0 2-33,0 2 0,0-1 1,0 5-120,0-2 19,0 4 205,0-9 1,0 7-1,0-5-313,0 1 1,0 1 31,0-5 1,0 1 23,0-1 0,0 1-12,0-1 271,0-5 0,0-2 0,0-5 0,1-5 0,2-3 0,1-3 0,6-7 0,-3-2 0</inkml:trace>
  <inkml:trace contextRef="#ctx0" brushRef="#br0">7307 1984 8332,'-7'-19'-1624,"-3"1"1520,6 6 0,-1-1 877,0 1 0,4-5 57,-3 1-364,3-1-277,1 5 1,1 1 0,2 1 145,1 2 1,5 4-217,0-4 0,2 5 0,1-1-46,1 2 1,-1 2-20,0 0 191,1 0-466,-1 0 1,1 2 0,-2 2-195,-3 4 1,2 5 242,-6 3 1,4-2-1,-4 2 0,0 0 1,-4-1-21,0 1 0,0 1 99,0-5-54,-5 1-2,-2 4 1,-4-3 0,1 1-83,2-5 1,0 1 9,-5-3-9,1 3 0,1-2 1,1-2-71,2-2 0,4-1 300,-5-4 0,7 0 0,-4 0 0,1 0 0,-2 0 0</inkml:trace>
  <inkml:trace contextRef="#ctx0" brushRef="#br0">7468 1984 8175,'7'-12'14,"4"4"1,-4-1 91,0 0 1,0 2 264,-3-1 782,-3 5 844,5-8 143,-1 9 5761,-3-3-6202,3 5-1380,-5 0 1,0 5 0,0 4-3209,0 2 0,0 3 3417,0 2 0,0-1 1,0 5-1079,0-3 0,0 1-9,0-1 0,0-3-2390,0 2 651,0-2 1542,0-2 1,0 1-1,1-2-232,4-3 832,-4 3 443,4-10-159,1 5 0,-3-6 71,5 0-43,-5-6 0,2 0-54,-5-7 0,2 1-113,2-1 1,-3 1 31,3 0 0,2-1 0,-2 1-10,-1-1 1,-1 2-276,3 3 159,-4-3 1,6 8-429,-3-5 220,-3 5 96,10-2 0,-4 5 54,6 0 146,-1 0-94,1 5 0,-5-2 518,0 5 1028,0-5-793,5 3-114,-1-6-199,-5-6-186,-1 5 0,-6-10 0,0 2 101,0-2 0,0-1 0,-2 0-353,-2-1 0,1 1-1062,-5-1 628,5 1 148,-2 5-1865,5-4 115,0 4 2145,0 0 0,5 13 0,2 8 0</inkml:trace>
  <inkml:trace contextRef="#ctx0" brushRef="#br0">7939 2022 8408,'-6'-7'-576,"0"-4"1,6 8 1014,0-5 0,-1 4 221,-3-5-339,2 6 1,-3-3 59,5 1 149,0 4-220,-6-4 0,5 3-224,-3-2 162,2 3 1,1-5-59,-3 6-257,2 0-91,-3 0 371,5 0-237,0-5 33,5 3 0,2-7 3,6 4 0,-1-4 0,0 1 90,1-3-41,-1 4-11,6-10 1,-3 9 0,6-9 48,1 4 0,1-4-114,2 0 1,0 0 14,0 0 0,-2-1 0,-1-3 50,-1 5 8,-6 2-68,9 2 0,-6-3 0,4 1-93,-2 3 1,-5 2 125,2 1 0,1-1 5,-2 4-84,1 1 0,-9 0 153,1 0 84,-7 0-77,4 4-94,-6 0 24,0 0-415,-6 0 273,5 0-877,-5 0 292,6 0 131,0 0 0,6 0 0,2 0 135,3 0 191,2 0 0,-1 0-793,0 0 1029,1 0 0,-1 5 0,1 2 0</inkml:trace>
  <inkml:trace contextRef="#ctx0" brushRef="#br0">8919 11671 18507,'7'-7'-607,"-1"1"0,-2 5 1749,0-3-1732,0 2 651,2-3 1,-3 5 115,5 0 1,-4 0-23,4 0 1,-5-2 170,1-2-178,3 3 1,0-5 156,5 6-343,-5 0 0,4 0 296,-3 0 0,2-1-58,-2-3 1,3 3-1,-2-4 25,2 4 1,1 1-120,1 0-76,-1 0 1,2-4 155,2 0 0,-2 0-44,3 4 0,1 0 1,-2 0-105,-1 0 1,3-2 84,-1-2-123,5 3 0,-4-5-52,2 6 1,0 0 0,-5 0 120,1 0 1,6-4 206,-1 0-248,-3 0 1,5 4-1,-2 0 0,-2-2 1,2 0 102,1-2 0,0-1-81,-1 5 0,2-1-14,-2-3 0,2 2 1,2-2 11,-6 3 0,4 1 0,-6 0-105,3 0 0,0-4 63,5 0 0,-5 0 42,-4 4 1,2 0-170,-1 0 112,5 0-1,-7 0 1,4 0-29,-1 0 0,0 0 30,-2 0 0,4 0-45,5 0 1,-1 0 22,1 0-36,0 0 0,0 0 0,0 0-15,-1 0 1,1 0 31,0 0 51,0 0 0,0 0 0,-1 1 83,1 3-110,0-3 0,-1 5 1,-2-6 121,-2 0 0,1 0-47,4 0 0,0 0 54,-1 0-73,1 0 1,-3 0-23,3 0 0,-7 0 0,7 0-15,-2 0 1,1 0 77,0 0 0,1 0 15,0 0-70,0 0 0,0 0-45,-1 0 1,1 1-2,0 3 0,0-2 0,0 2-36,0-3 1,-1 1 0,1 2 1,4-3-2,0 3 6,0-2 1,-3 2 0,3 0 0,1 0 0,5-2-11,-2 2 53,-5-3 1,7 5 0,-2-6 276,3 0-192,2 0 1,-5 0 0,0-2 130,1-2 0,2 3-95,1-3 0,-4 2 4,0 2 1,-1-4 141,1 0-173,3 0 0,-8 4 1,3 0-20,0 0-31,3 0 0,-6 0-46,5 0 1,-2 0 0,4 0-61,-2 0 66,0-6 0,4 5 1,0-3 39,1 2 0,-1 1-60,0-3 0,-4 2 79,0-2 0,0 3-2,5 1-54,-1 0 0,-4 0-13,0 0 1,0 0-1,6 0-48,2 0 0,-2-4 64,2 0 0,2-2 4,-2 2-12,0 3 1,1-5 0,-1 5-30,-1-3 1,-1 2 214,-2-2 0,-1 3-183,-3 1 0,-2-4 254,-2 0-195,-2-1 0,4 5 0,-3 0-38,1 0 1,0 0-26,-4 0 0,-1-4 118,1 0 1,0 0-96,0 4 1,0 0-47,-1 0 1,-3 0 1,0 0 1,-1 0-9,5 0 0,-4 0-87,0 0 0,-1 0 108,5 0 0,0 0-55,0 0-22,0 5 0,-2-3 0,-1 3-97,-1 1 1,4-5 128,3 3 1,1 2-34,-4-2 1,1 0 54,3-4 0,2 0 36,2 0 1,3 0 0,-3 0 0,4 0 0,4 0 1,2 0 45,2 0 0,-2 0 102,-6 0 0,5-1-37,-1-3 0,5 2 70,-5-2 1,-4 1-26,-4-1 1,0 3-74,5-3 1,-3-2-16,-2 2 1,3-4 17,-3 4 0,3-2 7,1 2 1,5 3-12,-1-3 1,-4-2-43,-4 2-18,1 0 1,1 2-1,-2 0-31,-4-3 0,-1 1-12,1 4 0,-2 0-161,7 0 1,-7 0 169,2 0 0,1 0-109,-1 0 0,6 4 24,-2 1 1,3-1 19,1-4 1,0 0 95,0 0 0,2 0 12,2 0 1,-2-2 50,2-2 0,2 3 55,-2-3 0,2 1 60,-2-1 1,-1 2-121,6-2 1,-8 3 21,0 1 0,-1-4-40,-4 0 0,1 0-19,-1 4 0,2 0-63,-6 0 0,5 0-51,-1 0 0,-1 0 16,1 0 0,-5-2-14,1-2 1,2 3 15,3-3 0,-4 2 16,-1 2 0,-3 0-56,-1 0 1,0 0 37,-1 0 0,1 0 16,0 0 1,0 0 4,0 0 1,-1 0-3,1 0 1,0 0 11,0 0 1,4-1-17,0-3 0,0 2 3,-4-2 0,-1 3 10,1 1 0,-4 0 12,0 0 1,-5 0-74,5 0-6,-6 5 1,3-3 6,-6 2 0,1 1-68,-1-1 1,-4 1 64,1-5 1,-5 0 81,4 0-2,-5 0-43,2 0-146,-5 0-4642,0 0 3755,-5 0 1010,3 5 0,-9 2 0,4 5 0</inkml:trace>
  <inkml:trace contextRef="#ctx0" brushRef="#br0">19588 11646 12675,'-7'0'-2293,"0"0"2169,3 0 213,3 0 49,-5-6-258,6 5-203,0-5 386,0 6 106,0-5-250,0 4 1,2-5-166,2 6 307,-3 0 1,6 0 97,-3 0 83,-2 0 1,9 0 70,-3 0 0,4-4 300,5 0-685,-3 0 0,13 2 334,-2-2 1,4 3-426,0-3 1,7-2 0,6 1-680,3-2 856,0 4 1,5-8 0,-1 4 0</inkml:trace>
  <inkml:trace contextRef="#ctx0" brushRef="#br0">23545 11658 17082,'-8'0'-2332,"0"0"1753,0 0 816,1 0-284,1 6-110,6-5 16,0 5 1,2-6 444,2 0-249,-3 0 215,10 0 0,-4 0-60,5 0 0,1 0-190,-1 0 0,1 0-60,-1 0 212,0 0 1,5 0 0,1 0 818,1 0-944,2 0 1,5 0-1,3 1 95,4 3 1,7-3-117,1 4 58,6-4 1,-1-1 0,6 0 99,2 0 0,5 0 17,-1 0-330,-3 0 0,6 0 247,-3 0 1,0 0 0,1 0 41,0 0 0,3 0-1,-8 0-53,0 0 1,-3 0 0,1 0-86,2 0 1,0 0 159,-5 0-75,1 0 1,1 0 0,1 1 107,2 4-194,-6-4 1,-1 4-1,-4-5 11,1 0 1,4 0-56,2 0 30,2 6 1,-4-5 0,6 3 51,-1-2 0,3 2-185,2 0 1,-3 0 107,-1-4 1,-2 4-59,2 0 72,-3 1 1,4-1-1,-5 0-24,-1-1 1,2-2 98,3-1 0,-3 4-11,3 0 1,-3 0 329,-2-4-321,7 0 1,-1 0-7,3 0 0,1-1 1,-5-2-25,-2-1 0,5 0-9,0 4 0,4 0 123,1 0-216,0-5 0,0 3 1,2-2 75,2 3 0,-3-4-75,3 1 42,-2 0 1,-4 4 0,0 0-17,-2 0 97,-6 0 0,2 0 0,-9 0 59,-4 0 0,-2 0-104,-2 0 1,-4 2 179,0 2 0,-4-3-233,4 3 0,-4 2 26,5-2 1,-7 0-148,2-4 0,-7 0-66,-1 0 1,-5 4-298,5 0 383,-6 0-612,3-4 1,-10 5-12,1-1 1,-5 4-158,4-4 0,-5 6 724,1-2 1,-8 3-1,-3 1 1</inkml:trace>
  <inkml:trace contextRef="#ctx0" brushRef="#br0">4094 12502 19448,'-7'0'-2542,"-3"-2"2349,6-2-301,0 3 0,3-5-510,-4 6 1818,4 0-577,-10-5 0,8-1-769,-5-2 325,5-3 0,-4 9 0,5-3-664,-3-1 259,1 5 468,4-10 0,-4 8 936,0-5-1892,0 5 1124,4-8 286,5 10 0,2-5 0,6 5 980,-1-3-723,6 2 0,1-4 1,6 3 840,0-1-573,5-6 1,2 7-322,5-5 1,0 4 23,1-4 0,0 3 0,2-1 454,2 0-718,-1 2 0,-8 3-273,0-4 1,0 4 1,4-3 0,-5 3 0,-2 1 34,1 0-129,0 0 0,3 0 84,-1 0 0,-2 0 1,4 0-46,-2 0 17,0 0 0,0-2-31,0-2 1,-1 3 102,1-3 1,-1 2 0,-3 2-71,4 0 117,-3 0 1,4 0 12,-5 0 0,2 4 0,-2 0 44,4-1 0,-2-1-69,2-2 1,-1 1-22,1 3 1,4-3 2,1 4-67,-1-4 0,6-1 1,-5 0 92,4 0 0,-2-4 9,5 0 1,-1-2 88,2 2 0,0 1 102,-4-5-115,5 5 1,-5-6-1,4 4-5,-5 3 1,2-1-26,-2-1 0,8 2 2,0-2 1,-3-1-685,3 1 614,-7 0 1,5 4-125,-6 0 0,6-5 0,-3 1 83,0 1 1,3 1-60,-6-2 0,7 2-18,2-2 58,-6 3 1,9-3 0,-12-1 7,-1 3 0,4 0-12,1 2 1,-2 0 7,-1 0 0,-2 0 16,1 0-8,-3 0 0,9 0 1,-5 0-70,-2 0 0,2-4 99,0 0 0,0 0-8,0 4-58,-9 0 1,12 0 281,-7 0 1,2-4-1,-2 0-198,4 1 0,-4 2-58,3 1 0,2-5 63,-1 1 0,-1 0 71,-4 4-130,-5 0 1,2-1 0,-3-2 43,0-1-41,2 0 1,-1 4-1,-2 0 6,1 0 1,-4 0-174,6 0 122,0 0 1,-1 0 0,-2 0-81,1 0 1,-5 0-156,3 0 238,3 0 1,-6 0-1,3 0-163,-3 0 132,-1 0 0,0 0 0,-2 0 6,-2 0 1,1 0 8,-6 0 1,5 0-1,-4 0 1,3 0-30,-3 0 123,5 0 0,-4 0-69,2 0 0,4 0 0,-4 0-32,4 0 32,1 0 1,0 0 0,-1 0-20,1 0 31,0-6 1,-2 5 0,-1-3 104,-1 2 0,-6 2 63,2 0 0,1-1-118,-2-3 128,1 2 0,-5-3-143,1 5 1,-1 0 0,0 0-32,1 0 43,-1-6 1,1 5-151,-1-3-315,0 2 260,-5 2-815,4 0 459,-9 0 0,3 2-854,-5 2 0,0-1-446,0 5 735,0 0 0,-7 10 0,-5 3 960,-7 2 1,-10 8 0,-3 0 0</inkml:trace>
  <inkml:trace contextRef="#ctx0" brushRef="#br0">10334 546 11188,'-7'0'-1730,"-4"0"865,9 0 632,-3 0-163,5 0 109,0 0 223,-6 0-166,5 0-211,-5 0 663,6 0 462,0 0-407,6 0-197,-5 0 1,6 0-76,-3 0 0,-1-4-31,5-1 0,-3 1 117,3 4-47,-5 0 0,3 0-74,-1 0 0,-3-4 145,7 0 49,-1 0-98,4 4 0,1 0-9,-1 0 0,-4-4-24,1 0 0,-5-1 1,4 5-42,2 0 0,-3 0 57,1 0-18,0 0-110,-1 0 1,4 0 35,-3 0 66,3 0-39,2 0 133,-1 0-48,1 0 1,-5 0 64,0 0 1,-4 0-73,5 0-75,-7 0 35,4 0 0,-5 0 8,3 0 98,-2 0-86,3 0 0,-5 2-32,0 2-15,0-3-78,0 5 96,0-6 0,-1 0-30,-3 0 1,2 1 38,-2 3 1,3-2-17,1 3 0,-2-1-9,-2 1 1,3 0 13,-3-1 0,2-1 0,1 4 48,-3-2-60,2 5 0,-7-3 6,5 5 0,-5-3 9,5-1 0,-1 0-10,1 5 1,1-2 0,-4-2 23,1-1 1,-2 1-35,4 3 0,-4 1 18,4-1-11,-6 0 1,7-3 2,-5-1-2,0 0 0,-1 3 0,3-1-6,0-2 1,-2 0-24,4 5 0,-5-5 28,5 0 0,-1-4-66,1 5 1,1-2 11,-5 1 1,3 1 27,-3-4-27,5 4 22,-8-7-2,10 9 16,-5-10 1,2 6-20,0-3-3,0-3-5,-1 5 0,3-5 20,-2 3-5,3-2-155,1 3 92,0-5 236,-6 6 8,5-5-12,-5 5-33,6-6 210,0 0-335,6 0-3,-5 0 30,5 0-5,-6 0 76,0 0-57,5 0 233,-3 0 41,3 0 519,1 0 937,-5 0 753,10 0-1561,-4 0 1,1 0-1,0 0 1387,2 0-2201,-4 0 0,5-4 0,-3 0-733,3 1 1,1 1 591,1 2 1,-1 0-168,1 0 0,-1-4-448,0 0 1,2 0-117,3 4 1,-4 0 0,4 0-638,-3 0 0,-2 0-1158,1 0 2129,-1 0 303,0 0 48,1 0 29,-1 0 1,-4 0 19,1 0-78,-6 0 54,2 0 4,-5 0-123,0 0 249,-5 0-1259,3 0 254,-3 0 482,5 0 275,0 0 1,-6 5-1,-1 2 1</inkml:trace>
  <inkml:trace contextRef="#ctx0" brushRef="#br0">11090 633 6652,'-6'0'546,"0"0"-351,6 0 4508,0 0-3659,-6 0-1421,5 0 1787,-4 0-299,5 0-816,0 0 1,5 0-53,3 0 0,-1 0-73,2 0 0,-1-5-854,4 1 1,5 0 427,-1 4 0,1-1 1,-5-2 193,1-1 0,0 0-1159,4 4 399,-3 0 0,0 0 117,-6 0 441,0 0 1,0-4-71,1-1 0,-5 1-120,4 4-47,-5 0-121,2 0-386,-5 0 564,0 0-27,-5 6 254,3-5 0,-4 5 217,1-6 0,4 0 0,-10 5 0,4 2 0</inkml:trace>
  <inkml:trace contextRef="#ctx0" brushRef="#br0">11103 769 8417,'-7'0'-568,"-4"5"0,8-3 543,-5 2 299,5-3-43,-8-1 1,10 2-234,-3 2 137,2-3 66,2 5 84,0-6 59,0 0 1,6 0-250,2 0 1,-1 0 66,1 0 1,0 0-1,5 0-130,-1 0 0,2 0-236,3 0 135,-4 0 469,5 0 1,-5 0-417,-1 0 1,0 0 162,1 0 517,-1 0-59,-5 0-104,4 0-107,-4 0-305,0 0-555,-2 0 49,-5 0-970,0 0-484,-5 0 384,4 0 1297,-5 0 1,1 0 0,-2 0 0</inkml:trace>
  <inkml:trace contextRef="#ctx0" brushRef="#br0">12083 459 5831,'0'-7'426,"0"1"-405,0 6 104,0 0-44,0-5-147,0 4 112,-6-5-39,5 6 1,-5 0 35,6 0 1,-1 0 73,-3 0 0,3 0 89,-5-5-127,6 3 1,-1-3 239,-3 5-263,2 0 49,-3 0 47,5 0-178,0 0-68,0-6 60,-6 5-97,5-5 134,-5 6 6,6 0 161,0 0-141,-5 0 10,3 0-25,-3 0-40,5 6 63,0-5-39,0 5 0,-2-2-52,-2 0-144,3 0 160,-5 2 1,6-4 0,-1 5 3,-3-1 0,3-1-6,-4-1 30,4-2 16,1 9 0,-1-8 53,-4 5 1,4-4 62,-3 4-68,3 0 0,1 1 20,0-1 1,0-4 5,0 4 0,0-3-22,0 3 1,0 0-21,0 5 1,0-5-89,0 0-43,0-5 61,0 8 1,0-8 0,0 5 47,0 1 1,0 3 13,0 0 1,0-4 20,0 0 1,0-3 21,0 3 1,0 0-30,0 5 0,0-5 54,0 0-88,0 0 1,0 1 14,0-1-7,0-5 1,0 8 3,0-3 1,0-1-7,0 1 1,1-4 3,3 4 1,-1-3-3,5 3 0,-5-4-54,1 4 51,3-5-8,-6 3 1,6-2 3,-3 0 1,-1 0 7,5-4 0,-4 4 68,5 0-71,-1 0 2,-1-4 1,4 0 29,-3 0 169,-2 0-186,5 0 0,-4 0 104,5 0 0,-4 0-51,1 0 0,-1 0 1,4 0-54,1 0 1,-5 0 83,0 0-98,0-5 0,5 2 44,-1-5 0,-1 4-54,-2-5 27,2 7-94,-10-9 1,9 8-85,-6-5 0,4-1 66,-4-3 0,2 4 63,-2-1 0,-3 5 15,3-4 1,-1 0 14,1-5 0,-2 1 0,2 0 202,-3-1-111,5 1 1,-5-1 84,3 1-109,-2 0 0,-2-1 1,0 1-53,0-1 1,0 1 19,0 0 1,0-1-12,0 1-19,0-1 1,0 1-1,0-1-46,0 1 48,0 0 0,-5-1-82,1 1 70,0 5 0,0-4-17,0 3 0,-4 1 36,3-1 1,0 3-25,1-3 0,1 4-12,-5-4 0,4 5 0,-3-3 6,1 1-96,-3 4 92,2-10-57,-6 9 1,5-3 40,0 5 1,-1-6 8,-3 5 1,4-5 0,0 6-1,-2 0 0,3 0 30,-1 0 1,4 0-40,-5 0 0,5 0 17,-4 0-10,0 0-146,1 0 0,-3 2 141,6 2-59,-6-3 0,8 5 0,-5-5-106,1 3 1,-2-1 52,4 5 0,-5-4 107,5 5 0,-4-1-6,4 4 1,-4-3 43,4-1 0,-5 0 0,4 4 4,-2 1 1,3-1 40,-5 1 1,7-1 14,-2 0 0,2-3-44,2-1-41,0 0 11,0 5 0,0-5 0,0 0 8,0 2 1,2-5 0,0 1-19,2-1 0,6-2 24,-2 5 0,-1-5-14,2 1 123,-1-2-121,4 3 1,1-3 55,-1 2 1,0-3 0,1-1-42,-1 0 1,1 0 67,-1 0 1,0 0-9,1 0 1,-5 0 16,0 0 1,1 0-104,3 0 1,-4 0 0,-1-1 196,-1-3-601,3 2 167,-7-3 1,7 3-260,-4-2 150,-1 3-654,-4-5 115,0 6 731,0 0 0,5-5 0,2-2 0</inkml:trace>
  <inkml:trace contextRef="#ctx0" brushRef="#br0">12405 719 6496,'7'0'33,"-1"0"0,-5 0 295,3 0-24,-2 0-123,3 0-156,-5 0-47,0 0 91,0 6 1,-1-5-99,-3 3 0,2 3 54,-2 2 1,1 0 5,-1-1-55,3 3-10,-5-4 18,6 6 1,0-1 15,0 1-2,0-1 10,0 0 23,6 1 1,1-2 26,5-3 0,-4 2-51,1-6-3,-7 0 249,10-4 1,-6 0 13,7 0 0,-5 0-143,0 0 1,-4-1 32,5-4 1,-5 0 0,3-5 223,-2 2-275,5 5 27,-9-8 0,5 4 131,-6-5 1,0 0-62,0-1 1,0 1-92,0-1 1,0 5-1,0 0-130,0-2-238,-6-1 57,-1-1 322,-5 5-313,0-4 1,-1 8 0,1-4-3,-1 2-678,1 1 262,0 4 1,-1 0 251,1 0 1,5 1-632,3 3 474,2 3 513,2 0 0,0 4 0,0-4 0</inkml:trace>
  <inkml:trace contextRef="#ctx0" brushRef="#br0">12740 645 8437,'-1'7'-168,"-3"-3"180,2-3 551,-3-1-279,5 0 250,0 0-561,5 0-220,2 0 303,6 0 1,-1-4-1,1 0-149,-1 1 1,0 2-154,1 1 0,-1-4 161,1 0 1,-1 0 0,0 4-653,1 0 249,-1 0 221,1-6 1,-5 5-94,0-4-49,-5 4 409,2 1 0,-5 0 0,-1-4 0,-3 0 0,-3 0 0,-5 4 0,5 0-12,-4-6 1,8 5 380,-5-3 927,-1-3-90,-3 5-582,5-9-322,2 10 0,3-4 360,-2 5-576,3 0-808,-5 0 923,6 0-60,0 5 0,0 2 0,0 5-197,0 1 0,0 0-7,0 4 1,0-3 0,0 4-17,0 0-584,0-5 1,0 9 323,0-5 0,0 0 1,0-5-474,0 0 494,0 1 20,0-1 0,4 1 1,0-1 297,-1 0 0,4-5 0,11 4 0,8-4 0</inkml:trace>
  <inkml:trace contextRef="#ctx0" brushRef="#br0">13224 608 8334,'0'-9'55,"0"1"1,-1 1 0,-2-2 979,-1 0 1,0 5-807,4-4 0,0 4 171,0-4 1,-4 3 16,-1-3-173,1 5 145,4-2-569,0-1-207,0 5 0,0-3-311,0 8 305,0-3 1,0 10 89,0-2 0,0 2 109,0 1 1,0 2 0,0 1-54,0 2 157,0-1 0,-4 1-41,0-1 67,0 1 0,4-1 0,0 1-61,0-2 0,0-1 64,0-2 0,0 1 83,0-1 1,0-4 211,0 0-231,5 1 0,2-2 294,6-3 9,-1-3-290,1-1 0,0-1 0,2-2 186,2-1 0,1-6-2,-2 2 0,-2-2-60,3 2 1,-3-4 54,-2-1 0,0 1 0,1-5 375,-1 4-429,1 0-32,-6 1 0,2-5 0,-3 1 89,1 0 1,-5 3-143,2 0 1,-2 1 0,-2 0 255,0-1-438,0 1 221,0-1 1,-6 2 0,-2 2-180,-3 0 0,-1 1 83,-1-4 0,1 3-147,-1 1 0,0 1 28,-4-1 0,3-3 0,-4 4 60,0 0 0,5 2-334,-4 5 358,-2-6-50,5 5 0,-8-5 1,4 6 34,-1 0 1,4 2-185,-2 2 0,3-1 18,2 5 0,4 0-43,-1 4 0,5 1 0,-3-1-409,2 1 401,1 5 0,4-5-98,0 4 340,0 2 1,5-5-1,3 3 50,3-4 1,3-4-41,3-1 0,-2-1 80,6 1 0,-2-2 0,3-6 221,-1 0-14,-1 0-263,5 0 1,-6 0-1,-2 0-162,-3 0 0,-2 0-209,1 0 0,-1 0 106,0 0 1,-3-5-466,-1 1 372,-5 0 350,2 4 0,1-5 0,1-2 0</inkml:trace>
  <inkml:trace contextRef="#ctx0" brushRef="#br0">13497 682 8339,'12'6'14,"-5"-5"503,4 5-241,-9-6 1,5 0-198,-3 0 1,-3 1 87,3 3 1,-2-1 114,-2 5-105,0 0 0,0 5-283,0-1 1,0 1-144,0-1 1,-4 2 134,-1 2 1,1-2-91,4 3 0,-4-4 0,0 0-378,1-1 378,2 1 49,1-1 1,0 0-313,0 1-5,0-1-80,0 1 552,0-7 0,0 11 0,0-3 0</inkml:trace>
  <inkml:trace contextRef="#ctx0" brushRef="#br0">13844 583 9481,'5'-8'226,"-1"-1"1,1 5 551,-1-4 1,-2 4-78,2-4 205,-3 5-471,-1-3-223,0 6 0,2 0-296,2 0 0,-3 2-120,3 2 0,-2-1-177,-2 5 0,0 1-174,0 8 1,-5-3 348,1 2 1,0 2 0,4 0-244,0 1 0,0-3-825,0 0 771,0 3 79,0-5 1,0 4 0,0-5 0,0-1 0,0 0 422,0 1 1,-5-1 0,-2 1 0</inkml:trace>
  <inkml:trace contextRef="#ctx0" brushRef="#br0">13869 583 8525,'0'-12'-1285,"0"-1"1640,0 1 187,0-1-422,0 1 1,0 4 155,0-1 1,0 1-1,0-4 72,0-1 1,0 5 195,0 0-306,0-1 0,0-3 92,0 0 1,2 5-302,2 3 0,3-2 251,5 2-566,0 0 273,1 4 1,-1 0 0,1 1-14,-1 3 1,2-1 60,2 5 1,-2 1-233,3 3 0,-4 0 1,0 1 1,-1-1 0,1 1-56,-1-1 13,1 0 1,-2 1-86,-3-1 261,-3 1 9,-5-6 0,0 4 0,-1-4 97,-3-1 1,-3 1-30,-5-3 1,-1-2-40,1 2 0,-2 1 0,-1 0-261,-2-3 0,-3 0 71,3-2 157,0 0-590,5 0 0,0 0-401,-1 0 1048,1 0 0,5 0 0,1 0 0,6 0 0</inkml:trace>
  <inkml:trace contextRef="#ctx0" brushRef="#br0">14229 508 8418,'0'-12'709,"0"0"-438,0 5 0,0-4 143,0 3 203,0 2 0,0-1-210,0 3-27,0-3-1529,0 0 460,5 2 1,-3 10 435,2 3 121,-3 3 9,-1 7 0,0-2 1,0 4-111,0 2 0,0 2 37,0 1 0,0 3 97,0 1 1,0 0 87,0-4 0,0 0 0,0-2-28,0-2-36,0-3 270,0 0-285,0-4 0,-1 4 125,-3-6 615,2-5-549,-3-2 1,6-5-1,2-1 383,1-3-239,6 2 99,-9-9-206,16 5 0,-5-7 0,9 2-102,-5 3 1,0-2-345,0 6 0,-2-4 248,2 4 0,-2-2 0,-1 3-201,-1-1 1,5 0-164,-1 4-600,-5 0 544,0 0 0,-4 0 480,5 0 0,-5 0 0,10 0 0,-3 0 0</inkml:trace>
  <inkml:trace contextRef="#ctx0" brushRef="#br0">14700 645 6568,'-7'0'3338,"2"0"-2834,5 0 1,1 0-132,3 0 1,-1-1 372,6-4-846,-1 4 1,0-6 3925,0 3 1,1 3-1776,3-4-1344,0-1 0,1 4 0,-1-3 0</inkml:trace>
  <inkml:trace contextRef="#ctx0" brushRef="#br0">14837 608 8777,'12'-7'5417,"1"3"-5014,-1 2-1089,0 2 0,-3 0 0,-1 0 399,2 0 0,-3 0 191,1 0 0,0 0 1,4 0-1</inkml:trace>
  <inkml:trace contextRef="#ctx0" brushRef="#br0">14874 546 8474,'-7'-7'946,"-4"-4"-697,4 4 0,0-1 1,2 1 223,-1 1-427,5 2-373,-5 4 572,6 0-214,0 0 1,0 6-521,0 2 0,0 3 315,0 1 1,0 5-38,0-1-213,0 6 0,0-2 0,0 5 2,0-1 1,2-3 0,1-2 421,1-1 0,1 3 0,-1-5 0,3 6 0,6-2 0</inkml:trace>
  <inkml:trace contextRef="#ctx0" brushRef="#br0">15221 521 8579,'0'-18'90,"2"4"168,2-2 1,-3 6-99,3 2-177,-2 5 1,-2-1 233,0 8 1,-4 3 123,0 5-521,-6 1 1,7 3-929,-5 1 984,5 5 1,-7-4 0,6 4-140,2-2 0,-4 0 141,2 0 0,0 4 0,4-5-39,0 0 97,0-1 88,0-5 0,1-2 0,3-2 197,5 0 0,2-7-68,1 3 1,0-4 73,1-1 0,3-6 0,2-2 194,2-3 1,-4-1 27,5-1-95,-6-5-34,8-1 0,-9-2 0,3 2 152,-4 1 0,3-4-203,-4 2 1,6 0 212,-10 0 1,2 0 542,-6 0-1073,-3-4 0,5 6 1,-7-2 236,-4 3 1,-1 1-540,-7 3 1,-5-2 241,-2 7-306,-4 2 1,-1-1-1,0 5-118,1-3 0,-5 3 111,0 6 1,0-1 104,4 5 1,0 0-1,2 6-274,2 2 258,-2-2 135,9 10 0,0-9 0,7 4-253,2-1 0,1 3 149,4-5 0,1 5 91,3-5 1,8 5 0,9-4-125,3-2 114,-5-1 220,10-2 0,-9-1 0,11-1 0,-1-2 0,-2-5 0,5 1 0,-6-3 0,4-1 0</inkml:trace>
  <inkml:trace contextRef="#ctx0" brushRef="#br0">15482 645 8393,'7'-6'1692,"-3"-2"-1028,3 3-243,0-6-197,5 9 1,-4-3 0,1 5-51,0 0 1,-2-4-324,1-1 0,1 1 0,3 6 262,1 2 97,-7-3-501,5 10 1,-5-8 0,2 5-479,-4 2 522,-2 1 0,-2 1 182,0 1 0,0-1 23,0 1 1,-2-1-102,-2 0 138,3-5 0,-9 4 210,6-2-196,0-4 0,0 2 171,0-3 0,-5-1 305,5 5-401,0-5 1,6 2-246,2-5 0,-2 0-544,7 0 475,-1 0 0,4 0-119,1 0 1,-1 0-1,2-1-144,2-3 400,-2 2 93,4-9 0,0 10 0,1-4 0</inkml:trace>
  <inkml:trace contextRef="#ctx0" brushRef="#br0">15829 521 8256,'0'-13'190,"0"1"805,0 0-503,0-1-51,0 6-381,0-4 1,2 10 80,2-3 1,-1 4 0,3 4-408,0 4 0,2 7 126,-4 2-816,0 5 752,2-3 0,-5 3 0,3 2-276,-2 2 0,-2-3 190,0-2 0,0-2 0,0 3-66,0-1 0,4-6 356,0 2 0,0-9 0,-4 3 0,6-4 0,1 5 0</inkml:trace>
  <inkml:trace contextRef="#ctx0" brushRef="#br0">16239 521 8533,'0'-13'656,"0"7"1,1-4-1,2 4 574,1 0-525,0 3 0,-3-4-638,4 3 0,-4 2 1,4-3-1</inkml:trace>
  <inkml:trace contextRef="#ctx0" brushRef="#br0">16263 484 11954,'0'7'1521,"0"4"0,-1-5-1950,-3 7 1,3-1 123,-4 1 0,4-1 0,1 1-993,0-1 705,6 0 502,-5 6 0,10-4 0,-4 3-158,0-4 0,4-2 107,-3-2 0,2 2 338,-2-3 0,3-3 477,-3 0-297,-2-4 715,5-1 1,-8 0-134,5 0 0,-5-1 0,2-4 722,1-3-1627,-5-3 1,9-1-60,-6-1 1,4 1 26,-4 0-167,6-1 1,-7 2-605,5 3 45,-5 2 0,8 2-275,-3 0 1,3 0 276,1 4 1,1 1 758,-1 3 489,1 3-271,-1 0 1,0 3 0,1-5 425,-1 2 1,1-4-101,-1 1 1,0-2-113,1-2 384,-1 0-431,1-6-180,-1-1 0,-5-7 0,-3-1-137,-3-1 1,-1-6-397,0 1 0,0-4-82,0-4 0,-5 3 78,-3-3 0,-3 7 1,-2 3-762,1 1 556,-1-4-873,1 13 0,0-6-287,-1 11 0,1 1-847,-1 8 2488,1 1 0,0 12 0,-1 2 0</inkml:trace>
  <inkml:trace contextRef="#ctx0" brushRef="#br0">15891 459 6344,'-7'0'818,"2"-6"-674,5 5-39,0-5 0,0 5 109,0-3-273,0 3 0,0-6 113,0 3-37,0 2-32,0-3 73,0-1-16,0 5 0,0-6 78,0 3-68,0 2-13,0-9 1,1 10 12,3-3 0,-1-2-3,5 2 1,-3-4 0,3 4 98,1 1-160,-3-4 1,5 6 45,-3-3 0,3 1-11,2-1 0,-5 2-6,0-2 1,1 3 7,3 1 0,-4 0 1,0 0 52,2 0-167,1 0 1,-3 0 87,1 0-89,-7 0 0,9 0-11,-2 0 73,-4 0 1,5 1 30,-6 3 1,4-1 35,-4 5 58,1-5 6,-5 8-68,5-4 1,-4 1 25,4 1 1,-4-1-57,-1 4 1,0-3-14,0-1 4,0 0 1,-1 4 4,-4 1 1,4-1-1,-3 1-1,-3-6-1,6 4 1,-6-5 0,3 7 0,2-5 0,-2 0 1,1-3-2,-1 3 70,3 0-67,-10-1 0,8 3-4,-5-6 1,4 4 5,-5-4 0,5 2 23,-4-2-21,0-3 0,-5 6 45,1-3 0,0-2-47,-1 2 0,5-3 11,0-1-3,-1 0-72,2 0 0,1 0 69,1 0 1,3 0-436,-7 0-820,7 0 703,-4 0 543,6 0 0,0 0 0,0 0 0</inkml:trace>
  <inkml:trace contextRef="#ctx0" brushRef="#br0">11934 1129 26226,'0'-13'-9831,"0"1"7440,0-1 1,0 5 3731,0 0 0,0 4-2184,0-5 346,0 7 342,0-9 0,0 8 2102,0-5-3893,0 5 1943,0-3 1,-1 2-36,-4 0 1035,4 0-1018,-4 4 2109,5 0-71,0 0-3133,0 6 1,0-4 1902,0 7-509,0-7 1,1 5 277,3-3 0,-1-2-259,5 2 1,0-3 1725,5-1-2192,5 6 1,-5-5 84,4 3 0,1-2 1,0-2 2372,1 0-1865,2 0 0,4-5 0,-1 1 1749,1 2-1448,0 0 1,0-2-211,0 0 0,-5-2-242,1 2 1,-6 3-26,2-3 1,-3 2 171,-2 2-440,0 0-178,1 0-108,-1 0 100,1 0-121,-7 0-349,0 0 418,-6 0 1,1 0-567,3 0 537,-2 6-121,3-5 1,1 10 0,1-4 0</inkml:trace>
  <inkml:trace contextRef="#ctx0" brushRef="#br0">13286 1116 17146,'-8'0'2335,"0"0"-1774,5 0 1,-3-1-596,6-3-3236,-5 2 3940,3-3-2598,-3 5 3092,5 0 524,0 0-1321,-6 0-309,5 0 674,-4 0 2003,5 0-2139,0 0 786,5 0 0,-2-2-1670,5-2 0,0 3 1672,5-3 1,3 1-1,2 0-1166,2-1-217,-5 0 1,8 0 56,-2 0 1,-2 0-34,2 4 1,-5-2 63,5-2 0,-6 3-157,2-3 249,2 2 1,-5 2-469,2 0-179,-7 6 1,-3-1-503,-1 3 0,-4-1-310,3-2 1,-3-3-1167,-1 7 1759,0-7 1,0 9-1,0-4 1</inkml:trace>
  <inkml:trace contextRef="#ctx0" brushRef="#br0">15197 1104 32308,'-13'0'-2449,"5"0"1857,0 0 1,4-2-320,-5-2 1,5 3 283,-4-3-169,5 2 1223,-8 2 1,6-1-392,-4-3 1,2 3 247,3-4-1315,3 4-67,-10-5 1015,9 5 1,-7-6-208,5 3-120,0 3-6,4-5-1966,0 6 2421,5 0 0,2 0 1,7 0 520,2 0 0,2 0 90,3 0 0,4 0-214,-1 0 1,3 0 906,6 0-631,-6 0 1,9-1-302,-3-3 0,4 1 515,5-5 1,-4 5 0,2-3-811,-5 1-59,1 4 0,-10-9-196,3 6 1,-9 0-200,-3 4 81,-3 0 100,-7 0 0,-2 1-736,-5 3-637,0-3 0,-1 9 759,-3-6 1,1 6-1,-4-2-975,2 3 1322,-5-4 1,8 10 0,-3-4-1</inkml:trace>
  <inkml:trace contextRef="#ctx0" brushRef="#br0">8771 1327 27411,'-7'-12'-8389,"1"3"4261,6 1 1504,-5 0 1417,3 1 1757,-3 1 1,10 12 0,2 1 0</inkml:trace>
  <inkml:trace contextRef="#ctx0" brushRef="#br0">19179 484 7298,'7'0'810,"-2"-6"-671,-5 5-189,0-5 17,0 6 463,0 0-285,0-5-50,0 3 9,0-3-43,0 5 237,0 0 136,-5 0-140,3 0-201,-9 0-27,10 0 0,-6 0 163,3 0-75,2-6-91,-9 5-210,10-5 121,-10 6 0,4 0 29,-5 0 0,3 0-49,1 0 0,4 0-30,-4 0 0,4 0 33,-5 0-13,1 0 0,-4 0 120,-1 0-39,1 0 0,4 5 23,-1-1-6,1 0 0,0-4 1,1 1 42,1 3-33,-3-2 1,2 3-37,-6-5 0,5 4 18,0 1 1,5 0 0,-2-2 53,-1 1-49,-1 6 0,-1-5-63,0 3 0,4 2-67,-5-6 112,6 6-8,-2-3 1,1 1-1,0 0-41,1 2 0,2-3 21,1 1 1,0 0-9,0 5 5,0-1 0,0 1 0,0-1-4,0 0 0,0 1-3,0-1 0,4-4-6,0 1 1,4-1 15,-4 4-45,0-5 1,1 4-59,-1-2 101,5-4 0,-6 5 0,4-5-63,-2 2 0,1-4 27,-2 1 0,-1 1 14,5 0 0,-4 0 29,5-1 1,-5-2-37,4 2 0,-4-3 168,4-1 0,-4 0 25,5 0 0,-5 0-12,4 0 34,-5 0-89,8-5-55,-4-2-23,0-6-3,4 6 20,-4-4 0,1 9 0,-1-7-13,-2 0 0,1 2 93,-2-1-52,-3-1 0,9-3 100,-6 0 0,2 3-122,-2 1 1,-3 0 0,3-5 193,-2 1-167,3 0 1,-3-1-29,2 1 1,-2-1 17,3 1 10,-4 5-75,4-4 1,-5 4-197,0-5 228,0-1 1,0 5 35,0 0 1,0 4-132,0-5 114,0 7-73,0-4 0,0 5 107,0-3-157,0 2 112,0-3-330,0 5-51,0 0 122,0 5 170,0 2 20,0 5-2,0 1 0,0-1-15,0 1 0,5-1-18,-1 1 0,1 3-21,-1 1 76,-2-1 0,7-3 1,-3-1-78,1 0 113,-4 1 0,8-1 18,-3 1 55,-3-7 0,6 1 0,-2-4-83,2 1 1,-3 4 312,0-3-289,1-1 0,3-4-19,0 0 35,1 0-32,-1 0 0,-4 0 1,-1-2-358,-1-2 118,3 3-624,-2-5-710,6 6 862,-6 0 314,-2 0 387,1 0 0,-5 0 0,5 0 0</inkml:trace>
  <inkml:trace contextRef="#ctx0" brushRef="#br0">19873 571 16478,'0'6'-4839,"0"0"4397,0-6 1,0 1 44,0 3-157,0-2 213,0 3-56,0-5 188,0 0-279,6 0 0,-3 0 432,5 0 1,-4 0-38,4 0 0,-4 0 58,5 0-3,-1-5 1,4 3 30,1-2 0,-1-1 14,1 1 0,-1 0-212,0 4 0,-1-2 63,-2-2 0,2 3-276,-3-4 160,-2 4-1,5 1 259,-10 0 0,10 0 0,-4 0 0</inkml:trace>
  <inkml:trace contextRef="#ctx0" brushRef="#br0">19948 670 8439,'-7'5'-147,"-4"-3"681,10 3-386,-5-5-185,6 0 289,0 0 0,6 0-225,2 0 1,-1 0-155,1 0 0,0 0-180,5 0 89,-1 0 155,0 0 0,1 2 1,-1 0-835,1 2 276,-1 1 1,0-5 620,1 0 0,-1 5 0,1 2 0</inkml:trace>
  <inkml:trace contextRef="#ctx0" brushRef="#br0">20816 571 14238,'7'0'-3298,"0"0"2717,-3 0 0,-2-2-35,2-2 302,-3 3 188,-1-5 108,0 6 0,0-1 42,0-3-803,0 2 978,0-3 336,0 5-145,0 0 40,0-6-123,0 5-57,0-5 74,0 6 37,6 0-14,0 0 1,3 0 1005,-1 0 2661,0 0-3609,5 0 0,-1 0 1,0 0-1</inkml:trace>
  <inkml:trace contextRef="#ctx0" brushRef="#br0">20965 558 28533,'6'7'-3911,"0"4"2243,7-4 1,-5 1 399,0 0 0,-5-3-336,1 3 509,-2 0 697,-2-1 1,0 4 95,0-3 0,0-1-2382,0 1 2009,0 1 445,-6 3 0,-1 1 251,-5-1 1,4-4 80,-1 0 1,1-3 241,-4 3-161,5-5 1,-4 4-13,2-3 0,-2-3 210,-1 3-351,5-2 1,-4 2 0,3 0 28,-3-1 0,-2-2-68,1-1 1,0 0-1,-1 0 6,1 0 0,-1 0-89,1 0 0,4 0-70,-1 0 3,1 0 86,-4-6 1,4 5-1,-1-4 26,0-1 1,-1 3-4,2-5 1,-2 4 77,6-4 1,-2 3-86,2-3 0,1 4-20,-5-4 1,5 4-58,-1-5-39,-3 1 114,6-4 1,-4 3 27,5 1 1,0 4-43,0-4 9,0 5 0,0-8-87,0 3 1,4 1 0,1 0 48,2 1 1,1 1 60,5 1 0,-5 1-16,0-5 31,1 5 20,3-8 0,0 10 1,1-5-17,-1 1 1,2 2 8,3-5 1,-4 5 12,4-1 0,-3 1 0,-2-1 0,2 2 0,2-2 0,0-1 0,3 1 15,-1 1-15,-2 1 1,2-2 82,3 0 1,-3 0-150,-2 4 1,-1 0-16,2 0 0,-3 0 80,2 0 1,-2 0 0,-1 0 45,-1 0-7,-5 0 0,4-1 44,-3-3 61,-2 2-23,5-3 61,-10 5 311,5 0-591,-6 0-994,0 0 618,-6 0-708,5 0 770,-10 0 0,9 1 413,-2 3 0,-3-2 0,0 3 0</inkml:trace>
  <inkml:trace contextRef="#ctx0" brushRef="#br0">21660 360 13747,'0'-13'-3580,"0"6"2757,0-4 1103,0 10 43,0-10-390,0 10 53,0-5 0,0 5 215,0-3-476,0 2 1,-2-3 411,-2 5 884,3 0-1241,-5-6-23,6 5 0,-1-5 307,-3 6-112,2 0 0,-4 0 53,1 0 0,3 0-70,-7 0 66,7 0-222,-9 6 1,5-3-1,-4 3 297,2 0 1,4-1-52,-4 0 1,4 0 29,-5 3 1,3 3 5,-3-2 0,-2-2 14,3 1 1,1 0-1,0 4 18,2 1 0,-5 1 19,2 2 1,-2-2-70,2 3 0,-3 0 6,3 0 1,1 4-65,-2-5 73,7 6-30,-9-8 1,9 9-1,-3-3 6,-1-1 1,5 3-18,-3-5 0,2 5 48,2-2 1,0 0-107,0 0 1,0-5 32,0 2 1,2 1 0,0-2-13,3 0 13,-1-3 1,1-2 2,3-2 1,-1 0 5,2-5-9,-1 6 0,0-9 0,0 4-54,2-4 0,-3 3 59,1 0 0,1 0-61,3-4 0,-4 0-541,0 0 99,-5 0 445,3 0-578,-6 0 1,4 2-545,0 2 1183,0-3 1,-4 10 0,0-4 0</inkml:trace>
  <inkml:trace contextRef="#ctx0" brushRef="#br0">21734 571 17023,'-7'-6'-2644,"-2"3"877,5-5 694,-6 5 658,9-2 178,-11-1 224,11 5-33,-4-5-774,5 6 193,0-5 631,0 3 143,0-3 0,1 5-40,3 0 1,3 0-38,5 0 0,-3 0 104,-1 0-71,0 0-65,5 0 1,-1 0-31,0 0 1,1 0 135,-1 0-147,-5 0 0,4 0 62,-3 0 1,-1 0 0,2 0-47,0 0-25,-3 0-3,5 0 0,-8 0 39,5 0 0,-5 1 55,1 3-169,-3 3 105,-1 6 0,-1-5-116,-3 0 105,2-5 0,-7 8 0,3-3-115,-1 3 0,0 2 85,-1-1 0,-3-2-8,3 2 1,-3-5 6,-2 10 1,5-6-1,0 5 37,-2-2 1,-1-6 6,-1 0 0,3 1-16,1 3 1,4-4 22,-4 1-47,5-7 110,-8 9-104,10-9 524,-5 3-190,6-5 0,6 0-118,2 0 0,-1 0-109,1 0 0,2-1 22,6-3 1,-2 2-161,2-2 0,-2-1 45,-1 1 1,3-2-385,1 2 398,-1 3 1,-3-6 0,-1 4-583,0-1 0,1 0-384,-1 4 0,1 0 307,-1 0 1,1-4-590,-1-1 1237,0 1 0,1-1 0,-1-2 0</inkml:trace>
  <inkml:trace contextRef="#ctx0" brushRef="#br0">21982 409 7764,'0'-12'-195,"0"-1"1,0 1 1232,0 0-674,0-1 0,0 5 1,-1 1 273,-3 2-232,2-5 136,-3 9-454,5-5 0,5 6-116,4 0 1,-1 1 161,4 4 1,-2 1-121,7 7 0,0-1 0,1 2 54,2 3 0,0 2-195,5 6 192,0-1 0,0 3 8,0 2 0,-5-3 59,1 3 13,-6 2 1,6 0-1,-7 2-186,-3-4 0,-7 1 138,0-1 0,-8 1-169,-5-1 0,-3-3 91,-4 3 1,-4-7-192,-5-1 1,-4-4 0,1 2-578,0-1 515,2-2 1,2-5 26,4-2-82,-4 2 1,10-6-1,-2 5-874,2-2 1,2-4 97,-1 5 1065,6-1 0,2 4 0,5 1 0</inkml:trace>
  <inkml:trace contextRef="#ctx0" brushRef="#br0">24687 670 16711,'-7'0'-2345,"-4"0"2153,9 0 164,-3 0 0,5-2 0,-1 0-920,-4-3 822,4 1-446,-5 4 865,6 0 0,0-1-1038,0-3 245,0 2 297,0-3 0,0 4-56,0-4 344,0 4-287,0-4 247,0 5 0,6 0 100,2 0 223,-2 0 1,5 0-40,-3 0 0,-1 0 86,1 0 0,-1 1-230,1 3 1,3-1-112,-2 5 1,-2-1-55,1 1 1,-4 3 0,3-2-103,-2 2 1,4 1-631,-5 0 297,0 1 0,-4-1-393,0 1 476,-6-7 1,0 5 241,-7-2 0,1 2 1,-2 1 167,-3 1 0,2-5 99,-5 0 0,3-5 53,-4 1 1,5-3-312,-5-1 1,6 0 0,-2 0-161,4 0 185,0 0 63,1 0 1,1-5 0,1-2-126,2 0 0,5-4-33,-1 3 1,3-3-89,1-2 0,0 1 17,0 0 1,1-1 205,3 1 1,-1-1 0,5 1-37,2 0 66,1-1 1,1 1-102,1-1 1,-1 5-37,0 0 116,1 5-8,-1-8 1,2 8 0,3-4-5,3 2 1,4-1 49,1 2 1,3 3 0,3-5-54,0 1 1,3 3 71,3-2-71,0 3 42,-5-5 1,-1 5-1,-4-3 1,-3 3 1,3 1 26,-11 0 0,-3 0 177,-5 0 456,-5 0 197,2 0 47,-5 0-110,0 0-826,-5 0 273,3 0 222,-9 0-205,10 5-220,-10-4 1,9 10-1,-3-4 1</inkml:trace>
  <inkml:trace contextRef="#ctx0" brushRef="#br0">25481 583 9922,'-5'-8'-1250,"1"-1"1156,0 7-1138,4-4 599,0 6 620,0 0 0,6 0 0,1 0 0</inkml:trace>
  <inkml:trace contextRef="#ctx0" brushRef="#br0">25419 819 13368,'-7'-6'198,"1"5"542,6-10-2328,0 4 803,0 0 765,0 1 0,6 1 0,1-2 1</inkml:trace>
  <inkml:trace contextRef="#ctx0" brushRef="#br0">26064 546 16326,'0'-13'-5969,"0"1"5442,0-1 0,0 5 1450,0 0-359,0 5 1,0-8-170,0 3 0,0 1 492,0-1-861,0 5-977,0-3 637,0 6 0,-2 2 305,-2 2 4,3 3-295,-5 5 0,5 2 0,-2 3-246,-1 3 1,-4 0 299,4 0 0,-2 1-169,2 4 1,1-5 73,-5 1 0,4-2-16,-4 2 0,3 1 110,-3-5 0,5 3 0,-1-3 247,3-2 0,-5-1 0,-1-2 0</inkml:trace>
  <inkml:trace contextRef="#ctx0" brushRef="#br0">26051 558 8422,'0'-12'66,"0"-1"1,0-3 0,0-1 532,0 2 1,0 1 182,0 2 2142,0 5-2138,0-4-933,0 10 0,2-5 553,2 6 1,1 6-66,4 2 0,2 3 1,-3 3-945,3 2 770,7-2-549,-4 9 1,4-3-1,-6 3-278,0-2 0,1 2 1,-2-3-137,-3-1 1,3 0 545,-3-2 1,-1-4 73,1 4 1,1-3-1,3-2 1</inkml:trace>
  <inkml:trace contextRef="#ctx0" brushRef="#br0">26337 508 24720,'0'-12'-3884,"0"5"1,0-4 3704,0 3 69,0-3 0,0 3-84,0-1 211,0 7-557,0-4 1,0 16-2,0 2 0,0 9-107,0-1 1,0 3 0,0-1 340,0-2 1,-2 1 180,-2 4 0,3 0-166,-3-1 1,-2-3-392,2 0 1134,0-1-145,-2 0 0,-1 3 0,-5-4 0</inkml:trace>
  <inkml:trace contextRef="#ctx0" brushRef="#br0">26510 732 11686,'4'-13'1386,"1"1"1,-1 0 676,-4-1-2442,5 1 881,-3 5 7736,3-4-8753,-5 9-1579,-5-3 0,-2 5 1576,-6 0 1,4 5 1840,-4 4 0,6 6-2394,-9 1 1,9 2 0,-6-3-201,2 2-608,0 5 936,-1-8 0,5 5 357,3-2 1,3-4 0,1 4 70,0-3 1,0-2-922,0 1 1,5-5 1442,3 0 1,8-5 0,1 1 271,3-3 1,-4-1 313,5 0-319,-6 0 0,4-5 88,-2-3 1,-5-3-88,1-2-64,-1 1 0,-6-5 0,2 1 39,-4 1 1,2-1 38,-2 0 0,0 2 0,-4-2-127,0 2 1,0 1-105,0 1-115,0 0 1,-1-1-140,-4 1-6,4 5 234,-4 1 1,5 5-489,0-3-71,0 2 1,4-2 190,0 8 1,4-1 121,-4 5 0,6-1 106,-2 2 1,2 2 20,-2-3 1,3 3-1,-3 0 440,3-3 1,-2 3-80,-1-2 1,-4-3 80,4 3 255,1-7-599,-3 9 1,1-8 655,-3 5 1,-1-5 1205,6 1-401,-7-2-60,4-2 1,-6-2-990,0-2 1,0-3 155,0-5 0,0 0-530,0-1 1,0 1 214,0-1-618,-6 1 1,5 0-468,-3-1 406,2 1 1,2-1-299,0 1 0,2 1 739,2 3 1,-1-2-315,5 6 1,0 0 248,5 4 0,-1 0-261,0 0 1,-3 5-1,-1 3 12,2 4 1,1 0 65,1 0 0,-4 1-345,1-1 591,-7 1-263,9-1 1,-9 0-1,3 1-395,1-1 1,-5 1-168,3-1 64,-2 0 0,-2 1 0,0-1 676,0 1 1,5-1-1,2 0 1</inkml:trace>
  <inkml:trace contextRef="#ctx0" brushRef="#br0">27341 508 18264,'0'-12'-2500,"0"0"0,0-1 2183,0 1 0,0-1 0,0 1 916,0 0 0,0 3-99,0 1-326,0 0-196,0 1 318,0-4-1081,0 10 0,0-4 1042,0 10 1,0 1-318,0 7 1,0 1-175,0 2 0,0 2 301,0 3 0,-4 2 0,0-1-206,1 6 1,1-6 89,-2 3 1,2-3 6,-2 3 0,3-1 114,1 1-129,0 0 15,0-6 1,0 3-1,1-5 207,3-2 0,-1 2-755,5-5 635,0 3 1,5-9 92,-1 2 1,1-3-158,-1-5 1,0-1 0,1-3 390,-1-4 0,1-3 582,-1-2 0,0 1 100,1-1-589,-1 1 1,1 0 877,-1-1-743,-5-5 0,4 4 0,-4-2-274,0 2 1,0 3-33,-3 3 1,-3-3 12,3 3-3133,-2 2 1792,-2 1-803,0 5 1281,0 0 1,0 5 0,0 3-633,0 3 1,0 2 624,0-1 1,0 5 239,0-1 1,0 1 524,0-5 0,1 1-331,3-1 1,-1-1 0,4-1 80,-2-2 450,5 0-306,-3 5 0,1-7 80,0-1 479,1-4-398,3-1-189,1-6 0,-5 4 0,-1-7 124,-2 0 1,4 2-115,-5-1 0,1-1-221,-1-3 1,-1 0 239,5-1 0,-5 5 0,3 0-127,-1-2 0,-4 3-196,4-1 97,2 0 141,-6 1-110,10-4-42,-10 9-57,10-3 1,-8 5 0,4 1-95,-2 3 1,1-1 81,-2 5 1,3 1-105,5 3 0,-3 0 113,-1 1 0,-4-5-50,4 0 32,-5 1 324,3-3 0,-2 1-245,0-3 0,4-1 448,-4 5 1,2-5 708,-2 1-776,-3-2 0,5-4 4,-6-2 1,0 1 93,0-5-171,0 0 0,0 0 0,0-1 46,0 0 1,1-2-112,3-2 0,-2 5-256,2 0 1,-3 0 358,-1-5 0,0 5 0,2 1-106,2 1-38,3-3 1,1 7 398,0-2-102,0 3 0,2 1-146,3 0 0,-7 0 49,11 0 1,-5 4-120,9 0 0,-6 4 0,2-2 345,-3 1 1,-2-4-409,0 1 1,1-3 855,-1-1-493,1 0 519,-7 0-629,5 0 1,-5-1-52,2-3 1,-2 1-199,-6-5 1,0 3-563,0-3 0,-6 1-536,-2-1 742,-3-3 0,-1 10 1,-1-4-1172,1 4 920,-1 1 97,1 0 0,4 4-34,-1 0 0,5 6 0,-3-2 286,2 3 1,1 2 61,4-1 1,0 1-103,0-1 0,4 0 202,0 1 1,6-1-163,-2 1 0,3-5-221,1 0 0,-3-4 42,-1 4 1,0-5-1000,5 1 1352,-7-2 0,5-2 0,-4 0 0</inkml:trace>
  <inkml:trace contextRef="#ctx0" brushRef="#br0">27614 434 12814,'4'-8'-92,"1"0"0,0 5-471,-1-1 0,3 2 519,6 2 0,-1 6 0,0 1 1</inkml:trace>
  <inkml:trace contextRef="#ctx0" brushRef="#br0">28446 633 16280,'0'-13'-1321,"0"1"1495,5-1 1,-4 5 1632,4 0-1582,-10 5 0,-1-2-64,-7 5 0,-1 0-521,-2 0 1,2 1 424,-3 3 1,2 4 0,0 7-224,-1 2 1,-1 1 556,5-2 1,-1 2-402,1 3 1,1 2-175,3-2 1,2-3-479,6-1-1089,0-4 1636,0 5 0,1-8 0,4 1 26,3-4 0,3-3-1038,1-4 0,5 0 4549,-1 0 0,1-4-1878,-5 0 1,1-7-1,-1 0-1170,0-5 2779,1 0-496,-1 4 0,-5-2-2665,-3-3 0,2 3 0,-2-2 0,-1 2 0,-2 2 0,-1-1 0,6 1 0,1 0 0</inkml:trace>
  <inkml:trace contextRef="#ctx0" brushRef="#br0">28433 645 27068,'-12'5'-825,"1"-2"0,1 5 2,2 2 0,5 1 1226,-1 2 1,4-5-2348,4 0 1,-1 0 39,5 5 251,0-6 1435,5 4 1,-1-10-415,1 3 0,-1-2 61,0-2 0,1 0 249,-1 0 0,-4 0 0,1-2 1692,0-2 110,2-3-837,-4-5 0,3-1 0,-6 1 3317,-1 0-3401,4-1 1,-6 1 0,5-1 0</inkml:trace>
  <inkml:trace contextRef="#ctx0" brushRef="#br0">28545 633 30059,'0'-9'-9831,"0"1"5194,0 5 2679,0-2 107,0 16 717,0-3 1100,0 4 1,0-1 646,0-2-1699,0-4 0,1 5 2493,3-6-1395,-2 0 0,9 2 0,-4 1 1</inkml:trace>
  <inkml:trace contextRef="#ctx0" brushRef="#br0">28594 682 15326,'7'-7'-174,"4"2"1,-8 3-451,5-2 0,-4 3-8,5-3 1,-5 2-630,4 2 1306,0 0 0,10 6 0,2 1 0</inkml:trace>
  <inkml:trace contextRef="#ctx0" brushRef="#br0">29339 496 31213,'13'-18'-5817,"-1"4"4363,-12-2 1,-6 3 1138,-2 5 0,-3-1-68,-2 4 1,5 1 919,0 4-602,5 0 0,-3 2-100,6 2 1,0 3-3008,0 5 2513,0 6 0,0-3-439,0 6 833,0-1 0,0 5 0,0 0-315,0 0 0,0 0-278,0 0 0,5-2-24,-1-2 0,0 1 333,-4-6 1,0 5 0,0-5-315,0 0 139,0-3 719,5 0 0,-3-1 0,3 1 0</inkml:trace>
  <inkml:trace contextRef="#ctx0" brushRef="#br0">29239 484 26395,'6'-13'584,"-5"1"1,5-1-645,-1 1 0,-3 0 0,2-1-475,-3 1 1911,5 5 0,-1-4-1213,4 3 0,2-3 0,-5-2 0</inkml:trace>
  <inkml:trace contextRef="#ctx0" brushRef="#br0">29339 347 22766,'12'0'3893,"1"0"1,-1 0-2787,0 0 0,5-4-2098,-1 0-2196,6 0 495,-8 4 1235,4 0 0,-10 0 350,1 0 0,-7 5-1967,3 4 2336,-4-4 1,4 12-1,2-4 1</inkml:trace>
  <inkml:trace contextRef="#ctx0" brushRef="#br0">29351 620 10766,'-7'0'1630,"2"0"1,6 0-1194,3 0 1,0-4-454,9 0 1,-4-2 311,8 2 40,-3 3-897,-2-10 0,5 9 1,-1-2-914,-1 3 1,1 0 911,0-4 0,-2 4 550,2-3 1,4 3 0,-1 1 0</inkml:trace>
  <inkml:trace contextRef="#ctx0" brushRef="#br0">29599 595 27760,'0'-8'-4616,"0"0"1784,0 5 1323,0-2 1156,0 5 1,2 0 20,2 0 201,-3 5 0,5 2 0,-6 5 1</inkml:trace>
  <inkml:trace contextRef="#ctx0" brushRef="#br0">29612 657 20207,'0'13'-4171,"0"-1"2603,0 1 1,0-1 40,0 0 673,0 1 333,0-1 271,0-5 1329,0-1-1416,5-6 1,-3-2 800,2-2 1,1-3-205,-1-5 1,2-1 0,-3 1 270,1 0 1,1-1 148,-1 1-276,-2-1-131,9 1 0,-8-3-73,5 2 0,-4-2 1,4 7-186,2-3 1,1-1-1,1-1 1</inkml:trace>
  <inkml:trace contextRef="#ctx0" brushRef="#br0">29748 571 12675,'4'8'-732,"0"0"383,6 0 0,-7 3 329,5-2 1,0 2 0,5-4-1</inkml:trace>
  <inkml:trace contextRef="#ctx0" brushRef="#br0">29810 657 10333,'14'13'-846,"1"-5"-380,-11 0 1172,0 1 0,2 3 0,1 0 0</inkml:trace>
  <inkml:trace contextRef="#ctx0" brushRef="#br0">29959 719 9684,'-50'0'0,"1"0"0,-1 0 0</inkml:trace>
  <inkml:trace contextRef="#ctx0" brushRef="#br0">30009 707 16092,'11'-7'6868,"-9"-4"-11620,9 10 7355,-5-10-559,-5 9-1954,5-3 1,-6 6-4390,0 3 4257,0-2 0,-6 9 1,-1-4-1</inkml:trace>
  <inkml:trace contextRef="#ctx0" brushRef="#br0">24774 1823 8587,'-7'-7'-1319,"1"2"1316,6-1 133,-5 5 1,3-6-36,-2 3 40,3 2-175,1-3 65,0 5 65,0 0 0,4 1-49,0 3 0,4-1-26,-4 5 1,5-3-6,-5 3 1,1-1-11,-1 1 0,-1 3-20,5-3-15,-5 3 1,3 2 0,-6-1-17,0 1 0,4-1-1,0 0 0,0 1 48,-4-1 0,0 1-13,0-1-15,-5 0 132,-2 1 1,-6-2-1,1-3-27,0-4 1,-1-2-45,1-2-20,-6 0 0,3 0 3,-6 0 1,4-2 68,-3-2 1,5 1-39,-2-5 0,3 0 4,2-5 0,-1 2-32,1 3 1,5-3 0,3 3 10,3-3 1,1-2-81,0 1 1,0 0 79,0-1 1,1 1-123,3-1 0,7 1 110,6 0-45,-1-1 1,1 5 26,-1 0 1,5-1 0,-4-2-36,-2 3 45,4-3 1,-5 8 0,2-4-11,-2 2 1,3-1 61,-1 2-58,1 3 0,-1-5 0,2 6-51,2 0 0,0-4 47,5 0 1,0 0-59,0 4 0,-5 0-178,1 0 344,0 0-123,3 0 0,-4 0 1,-4 0-179,-2 0 96,-2 0 1,-3 0-115,-1 0-234,-5 0 342,2 0 0,-6 0-319,-3 0 426,2 0 0,-3 5 0,5 2 0</inkml:trace>
  <inkml:trace contextRef="#ctx0" brushRef="#br0">25481 1736 19523,'0'-7'-2394,"0"-4"0,0 9 727,0-7 383,0 7-281,0-4 691,0 6 555,0 0 1,5 6-1,2 1 1</inkml:trace>
  <inkml:trace contextRef="#ctx0" brushRef="#br0">25505 1947 11868,'0'-7'-3915,"0"2"3915,0 5 0,0 0 0,0 0 0</inkml:trace>
  <inkml:trace contextRef="#ctx0" brushRef="#br0">26163 1736 13592,'7'-1'-203,"-3"-3"-455,-3 2 1,-1-4 41,0 1 68,0 4 141,0-10 68,0 10-7,0-5-291,0 6-129,0 0 736,0 6 0,0 1-84,0 5 0,0 0 124,0 1 0,4 3-50,1 1 0,-1 1 20,-4-2 0,1-2 0,2 3 33,1-4 1,0 1-90,-4 3 0,2-5 69,2 0 1,-3 1-32,3-5 1,-2-1 172,-2 1 294,0-5-127,0 3-269,0-6 1,0-2 140,0-2 0,0-3-62,0-5-31,0-1 0,0 0 37,0-4 0,0 3-43,0-2 1,4 1 72,0-2-66,0 3 0,0-4 1,2 6 25,0 0 1,-1 1-95,3 2 1,0 0 0,3 3 155,-3-1-266,3 4 0,-4-2-107,6 5 0,-1 1 77,1 3 1,-1-1-137,0 5 1,1 1 46,-1 3 0,1 1-6,-1-1 0,-4 0 117,1 1 1,-5-1-42,4 1 1,-5-1 82,1 0 0,-3-3 37,-1-1 1,0-4 415,0 4-166,0-5 5,0 3-229,0-6 0,-4-2 257,0-2 0,-2-3 72,2-5 1,3-1-170,-3 1 1,2 0-22,2-1 0,0 1 27,0-1 0,6 1 31,2 0-104,3-1 1,3 2-27,3 3 0,-2-2-8,5 6 1,-3-4-166,4 4 1,-6 0 99,1 4 0,2 5-503,-1 3 421,-1 3 0,-5 2 0,-1-1-185,-2 1 0,-1 3-81,1 1 1,2 1 167,-6-2 1,0-2-202,-4 2 0,0-2-229,0-1 195,0 4 1,0-3-179,0 3 598,0-3 0,0-2 0,0 0 0</inkml:trace>
  <inkml:trace contextRef="#ctx0" brushRef="#br0">27019 1774 8433,'7'-13'-242,"-3"1"1,-3-1 1476,-1 1-373,0 0-1056,0-1 309,0 6 0,-1 2-80,-3 5 0,-3 0 56,-6 0 1,1 1-342,0 3 0,-5 4-10,1 9 1,-1-3 150,5 2 1,-5 4-25,1 0 1,0 0 45,8 0 1,3-3 79,5 3 0,0-4-38,0 0 0,0-2 37,0-2 0,2 1 12,7-1 0,0-4 0,11-1-32,-2-1 1,2-2 106,-3-4-87,5 0 0,-4 0 0,4-1 120,-2-4 0,-4 3-28,0-7 0,-2 1 423,-2-4-436,1-6 1,-5 4 126,0-2 1,-5 0-77,1 0 0,-2 2 24,-2-2 1,0 0 8,0 0-30,0 2 0,0 0 0,0 6-127,0-2 0,0 3 114,0-1-564,-6 5 191,5-2 64,-5 5 0,6 1 67,0 3 0,2-1 31,2 5 0,-2 1-14,7 3 1,-1-1 23,4-3 1,5 3 72,-1-2 1,1-2-63,-5 1 0,5-1 123,-1 1 0,1-1 1,-5-4 116,1 1 1,-1 0-52,1-4 0,-5 0 76,0 0 1,-1-6-92,1-2 1,2 1 192,-6-1 0,2 0-31,-2-5 1,-3 1-100,3 0-135,-2-1 0,-1 1-97,3-1 29,-2 1 1,4 1-291,-1 3 272,-4 2 1,6 6-376,-3 0 391,-3 0 1,10 1 0,-2 4-205,2 3 1,1 3 92,0 1 1,1 1 7,-1-1-94,1 1 1,3-1 0,1 0 27,-2 1 1,3-2-145,-2-3 1,1 3 33,-5-3 0,1-1-76,-1 1 0,-4-5 401,1 1 0,-7-2 0,9 3 0,-4 2 0</inkml:trace>
  <inkml:trace contextRef="#ctx0" brushRef="#br0">27602 1761 6873,'0'-12'-2,"-6"-1"0,5 5 824,-3 0 0,3 0 270,1-5-479,0 1-281,0-1 0,0 5 1,-2 1 457,-2 2-1125,3 1-102,-5 4 0,6 5 340,0 3 0,-1 3-249,-3 2 1,1 5 194,-5 2 0,1 4-39,-2 1 1,-2-2 0,5-1-61,-1-1 0,-4-1-102,2 5 0,2 0-93,-1 0 0,5-6-117,-1-2 358,-3 2 204,6-5 0,-5 9 0,6-4 0</inkml:trace>
  <inkml:trace contextRef="#ctx0" brushRef="#br0">28098 1588 14867,'0'-13'-4404,"0"1"4315,0-1 1,2 5 418,2 0 0,-3-1 193,3-3 1,-2 4 390,-2 0-715,0-1 0,0 1 192,0 0-1152,0 5 1175,0-3-482,0 6 241,-6 0 1,3 2 0,-5 3-198,-2 8 1,-5 1-216,-1 6 1,-2 1 285,1 4 0,3 1-98,-2 3 0,-2-3 173,1 3 0,1 1-436,3-1 1,5 4 208,0-4 0,5 0-428,-1-4 0,3 0 1,1 0 1,0-6-192,0-3 0,1 2-199,3-1 160,-2-6 424,9-6 0,-5 0 314,7-1 60,-1 0 1,1-10 0,-1-1 0</inkml:trace>
  <inkml:trace contextRef="#ctx0" brushRef="#br0">28185 1712 9905,'0'-13'20,"0"1"1,0-1 243,0 1-59,0 0 468,0 5 0,1-4-97,4 2-361,-4 4-222,4-6 43,-5 9 1,0-2-232,0 8 1,0-1-1,-1 5-389,-3 2 460,3 7 0,-5-4-22,6 4 0,0-2-125,0 2 1,0-4-8,0 4 229,0 2 0,0-5 0,0 3 20,0-4 0,0 0-26,0-1 1,4-4 356,0 1 1,6-5 30,-2 4 0,-1-5 1,1 1-122,2-3 1,5-1 199,2 0-177,-1-5 0,-2-2 90,3-5 0,-4-5-89,4 0 0,-3 0 36,-2 0 1,-1 2 21,-3-6 0,2 2-246,-6-2 0,0-1 87,-4 6 0,0-5-175,0 4 0,0 1-37,0 3 0,-1 1 0,-3 0 165,-4-1-462,-4 1 0,0 5 78,0 3-397,-1-3 1,-3 6 53,-1-4 255,1 4 1,3 2 0,1 4-293,-1 3 0,1 3-510,0 1 872,-1 1 1,5 0-98,0 4 0,4-2 0,-3 4 411,1-1 0,2 4 0,4-2 0</inkml:trace>
  <inkml:trace contextRef="#ctx0" brushRef="#br0">28607 1786 8167,'7'-6'-207,"0"4"2157,-3-7-1462,-3 7 0,6-4 148,-3 6-563,-3 0 34,5 0 1,-6 6-232,0 2 0,0 3-5,0 1 1,-1 5 0,-2-1 217,-1 0 0,-5 1-630,5 0 369,-5 5 0,6-8 0,-4 2-613,2-2 485,-5-1-75,8-1 1,-4-1 0,3-1-1,-1-2 0,-2-4-482,2 4 857,3-5 0,-5 8 0,6-4 0</inkml:trace>
  <inkml:trace contextRef="#ctx0" brushRef="#br0">28967 1662 6892,'-13'0'1342,"5"0"385,0 0-304,5 0-685,-8 0-658,9-6-69,-3 5 414,-1-4 134,5 5-576,-4-6 291,5 5-837,0-5 342,0 1 0,-2 3 223,-2-2 162,3 3-516,-5 1 600,6 0-800,0 0 773,6 0 0,-4 0-24,7 0 0,-5 0 269,4 0 1,-4 0-111,4 0 0,-3-2-108,3-2-50,0 3 1,5-5-79,-1 6 0,0 0 578,1 0-652,-1-5-20,1 3 0,-1-3-171,0 5 0,-5-1 134,-3-4-387,3 4 296,-5-4-389,9 5 394,-10 0-102,5 0 135,-6 5 1,0-2-89,0 5 0,0-4-79,0 4 1,0-3 129,0 3 1,-2-4-73,-2 4 1,1-4 190,-5 5 1,4-2-125,-4 1 0,4 1 1,-3-3-155,1 1 226,-4 1 0,5 5-34,-3-1 0,1-4 90,3 0 1,-2 1-174,-2 3 134,2-5 0,2 4-118,0-3 1,-4-1 17,4 1-9,0 1 0,-1-1 87,1 0 0,0-4-24,4 5 1,0-5-235,0 4 566,0-5-275,0 2 495,0-5-166,0 0 1,6 0 58,2 0 1,-1 0-27,1 0 1,0-1-84,5-3 1,1 1 12,2-5 1,-2 5 0,2-2 225,-2-1-427,-1 5 0,3-9-7,1 6 0,-1-4-307,-3 3 1,-2 0-469,-3 1 1,3 1 388,-3-5 1,-1 5-1388,1-1 1164,-5 3 1,3-1-1196,-6-2 306,0 3 1416,5-5 1,2 1 0,5-2 0</inkml:trace>
  <inkml:trace contextRef="#ctx0" brushRef="#br0">29190 1389 11081,'0'-8'-1651,"0"0"2669,-6 5-982,5-8 1,-5 8 304,6-5 57,0 5-235,0-3 1,2 6 170,2 0-316,3 0 317,5 0-364,1 6 0,3 1 0,2 5 39,1 1 0,-2 5 53,4 2 0,-1 4-103,5 0 1,-1 3 105,-4 2 0,4-3-120,-4 3 1,2 1-14,-1-1 0,-3 0-124,-6-4 0,-1 0 27,-2-1 0,-4 0 170,-5-4 0,-1 0 0,-5-5-130,-6 1 1,-2 1 42,-7-5-100,1 1 1,-5-1 54,0 1 1,-1-1 0,0-1-525,1-3 450,-3 3 1,10-5-242,-2 2 1,0 2-168,4-6 221,2 5 1,0-3 25,6 2 361,5-2 0,-2-1 0,5 2 0</inkml:trace>
  <inkml:trace contextRef="#ctx0" brushRef="#br0">25803 2418 10587,'-7'0'-2404,"-4"0"2154,10 0 236,-5 0 4,6 0 1751,0 0-1861,0 6 97,0-5-91,0 5 0,0-5 50,0 3 0,0-1 2,0 5-36,0-5-10,0 8 1,0-4 128,0 5 1,0-3-49,0-1 1,0-4 1,0 4-14,0 1 0,0-1 0,0 0 66,0 2-44,0-5 0,0 6-2,0-2 1,0-2-1,0 1 27,6-5-9,-5 8 0,5-9 65,-6 7 12,0-7 16,0 9 13,0-9-67,0 9 1,0-8-2,0 5 54,0-5-63,0 8 1,0-9 28,0 7 0,0-5 28,0 4-16,0-5-81,0 8 56,0-4-11,0 0-52,0 4 9,0-4 38,0 5 18,0 0 0,0 1 1,0-1 55,0 1-5,5-1-76,-3 0 0,3 1 18,-5-1 0,0 1 0,0-1-5,0 0 1,0 1-1,0-1 16,0 1 0,0-1-35,0 0 1,2 2 0,2 3 0,-3-4 32,3 4-49,-2-3 0,-2-2 8,0 1 0,0 0 27,0 4 9,0-3 1,0 4 0,0-6 11,0 0 1,0 1-2,0-1 0,0 1-8,0-1-22,0-5 1,0 4 0,0-3-4,0 3 14,0 2 1,-2-1-39,-2 0 33,3 1 0,-5-1-4,6 1 0,0-1 69,0 0 0,0-3-190,0-1 1,0 0 8,0 5 1,0-1 106,0 0 1,-4 1-18,0-1 0,0-3-3,4-1 0,0 0 0,0 4 33,0 1-81,-6-1 56,5 1 0,-5-1-24,6 0 30,0 1-4,0-1-9,0 1 11,0-1 1,0-4-11,0 1 1,0-5-7,0 4 3,0 0 1,0 5-3,0-1 0,0-5 1,0 4 2,0-3 0,0-1-6,0 1 1,0-3 4,0 3 1,-4-4-5,0 4-9,0-5-165,4 8 173,0-10-16,0 10 6,0-9 11,0 3 0,0-5 1,0 2-66,0 2 65,0-3 35,0 5 22,0-6-6,0 5-12,0-3-42,0 3 1,0-4 108,0 4 118,0-4-198,0 5 249,0-6-4700,0 0 4429,0 5 0,0-4 0,0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14415 7355 8579,'7'-6'-1293,"-2"-1"970,-5-5 0,5-1 1028,-1 1 0,0 0 438,-4-1-654,0 1 0,0-1-153,0 1 1,-4 4-1,0-1 1,-2 3-88,2-3 1,1 4 52,-5 5 0,4-4-542,-4-1 1,1 3 38,-2 6 0,-2 3 25,3 5 0,-3 2 192,-1 2 1,-1 1-97,1 8 0,4-3 27,-1 7 0,5 3 31,-4 1 1,5-2-110,-1 2 1,3-5 96,1 1 1,5 1 3,3-1 0,5 0 19,3-4 0,4-6-18,4-2 0,1-5-27,0-4 1,4-2 298,0-6 0,4-7 247,-4-5 1,5-2-220,0-7 1,-4-4 134,-1-4 0,-7-4-96,-1 4 1,-2-5-22,1 1 1,-6-2-66,-5 2 1,-7-3 107,2 3 1,-2-1-157,-2 1 0,-7-2-136,-5 6 0,-6 2 1,-9 5-94,-2 1 0,-2 7-118,-6 2-195,-1 5 0,-3 7 201,0 0 1,-9 3-629,5 5 1,-2 6 368,5 11 0,8 1-366,-3 3 0,9 3 246,3 5 1,7 0 543,10 0 0,3 0 0,5 1 0</inkml:trace>
  <inkml:trace contextRef="#ctx0" brushRef="#br0">14502 5655 11363,'0'-19'-483,"0"3"1,0-2 207,0 1 1,-1-3 256,-4 3 0,3 0 207,-7 5 1,2-2 346,-1-2 0,-3 6-470,3-2 0,-2 6 207,2-2 0,-3 5-220,3-1 1,-3 3 141,-2 1 0,1 1-287,-1 3 1,0 4-1,-3 9-392,0 4 452,5-3 0,0 9-107,3-2 0,-3 7 17,-2-3 1,5 5-19,0-1 0,5-1-180,-1 1 1,2-1-208,2 1 454,6-3 1,1-7 0,7-2 26,2-4 0,8-5-117,4-4 1,3-2 262,-2-6 1,2-3-62,7-5 1,-2-2 346,-3-11 1,1-3 146,-5-5 0,4-6-211,-4 2 0,0-7 0,-6-1 249,-2 1 0,-4 3-256,-9 4 1,-3-3-21,-5 3 0,-6 4-270,-7 4 1,-5 0 184,-7 4 91,-5 4-450,-2-1 0,-5 7 0,0 2 191,0 5 1,-5 3-854,1 1 536,-6 5 0,10 4-493,0 7 1,1 3 0,7 6-635,1 0 1,8 1 285,3 3 1116,3-3 0,7 5 0,2-7 0</inkml:trace>
  <inkml:trace contextRef="#ctx0" brushRef="#br0">14477 4204 10293,'-7'-12'-354,"3"0"1,1 1 463,-1 2 0,3-2 389,-3 3-281,-3 2-650,5 1 0,-9 5 259,3 0 1,1 5 49,-1 4 0,0 7 73,-5 5 0,1-2-44,-1 2 1,2 4-47,3 4 0,-2 4 98,6-4 1,0 4 22,4-4 0,0 4 58,0-4 0,4 4-7,0-4 0,10 0-21,-1-5 1,3-3-1,1-3 0,3-4 1,0 0 152,0-10 0,2 0 17,7-4 1,-2-7 149,2-5 0,-2-2-36,2-7 1,-1-1 1463,5-7-792,-6 3-524,4-10 0,-11 9-108,1-6 1,-6 4-1,2-5 358,-4 0 0,-6 4-274,-3 1 1,-5-2-132,-7 3 1,-2-3-210,-11 2 1,-3 2-252,-5-6 1,-4 6-982,4 3 0,-6-1 280,2 4 1,-3 9 132,-1 4 1,4 6-211,0 6 0,0 6 0,-2 11-227,6 8 1154,1 10 1,14 11 0,-4 7 0</inkml:trace>
  <inkml:trace contextRef="#ctx0" brushRef="#br0">14303 4415 18517,'9'-8'-2004,"-1"0"0,-4 5 2186,4-1-101,-5-3 1,3 4 559,-6-5-1884,0 5 311,0-2 294,0-1-450,0 5 824,0-5 0,-6 6-1007,-2 0 1073,-3 0 1,-2 2 0,1 0-389,0 2 1,-2 6 465,-3-2 1,-1 3-129,-2 2 0,-4 3 290,4 1 0,-4 5 0,-1-3 0</inkml:trace>
  <inkml:trace contextRef="#ctx0" brushRef="#br1">14738 4316 19372,'-7'0'-356,"1"0"1266,6 0-3970,-5 0 2211,3 0 203,-3 0 384,5 0-464,0 0-245,5 0 374,2 0 0,1 0-99,1 0 0,-5 0 686,4 0-323,0 0 1,1 0 21,-1 0 0,0 0 66,5 0 0,-1 0 1,0 0 249,1 0 1,-1 0-148,1 0 1,-1 0-69,0 0 0,1 0 88,-1 0 0,5 0 97,-1 0 0,1 0 1,-5 0 28,1 0 0,-1 0-11,1 0 0,-1 0 2,0 0-1,-5 0-5,-1 0-175,-1 0 123,-3 0-1,3 0-52,-5 0-807,0 0 486,-5 0 437,3 0 0,-3 6 0,5 0 0</inkml:trace>
  <inkml:trace contextRef="#ctx0" brushRef="#br1">14874 4341 8760,'0'-7'375,"4"0"34,0 3 0,2 3-521,-2-4 0,-1 4-303,5 1 286,0-5 1,6 3-75,3-2 149,-4 3 0,11 1 0,-4-2-48,4-2 0,-3 3 75,-1-3 1,1 2-173,4 2 1,-5 0 210,1 0 0,-6 0 2,2 0 0,-3 0 0,-2 0-30,0 0 18,-5 0 11,4 0-23,-9 0-35,3 0 67,-5 0 41,0 0-11,-5 0-127,3 0 212,-3 0-257,5 0-328,0 0 1,0 0 0</inkml:trace>
  <inkml:trace contextRef="#ctx0" brushRef="#br1">16586 4192 17778,'0'-7'-1846,"0"2"-827,0 5 2680,0 0 228,0-6-1535,0 5 178,0-5 655,0 6-895,0 0 988,0 6 1,-1-4 412,-4 7-729,4-1 488,-4 4 0,5 1 1,0-1 311,0 1 0,0 0-62,0 4 0,0-3 0,0 2 0,4 2-56,0-1 1,4 1 60,-4-2 0,6-2 1,-2 4-99,3 0 1,2-4 202,-1 2-137,0-8 0,1 3 37,-1-2 1,1-4 41,-1-1-75,6 3 1,-4-5 0,2 2 293,-2-3 1,3-2 425,-1-3 1,1 1 892,-5-5 1,0-1-1366,1-3 0,3-1 0,1 1 1010,-2 0 0,-2-2-342,-5-3 1,3 4 4189,-3-4-3394,3-2-1342,-4 5 0,3-8 0,-6 5-533,-1 2 0,-2-3-1032,-1 2 1,0-5-167,0 5 0,-6-1 655,-2 5 1,-4-1-94,-5 1 0,2-1-165,-6 1 1,1 4 418,-5-1 0,-4 7 0,0-4 398,1 1 1,2 3 458,1-2 181,-5 3-820,9 1 0,-8 5 0,10 4-225,0 2 0,0 1-425,2 0 1,7 6 812,-2 3 1,2 2 0,-2 2 0</inkml:trace>
  <inkml:trace contextRef="#ctx0" brushRef="#br1">16698 5370 8494,'0'-12'-390,"0"-1"1,1 5 656,3 0 0,-2 4 27,2-5 1,-3 5 97,-1-4-281,0 5 1,0-4 566,0 3-803,0 3-242,0-10 369,-5 10 1,-2-4-13,-6 10 1,5-3 99,0 7 0,-1 0-150,-3 8 1,-5-2-23,1 6 0,-1-1 107,5 5 1,4 0 0,-1 1 17,0 3 1,3-3 114,2 3 1,3-3-158,1-1 76,0 0 0,1-2 50,3-2 0,5-3-56,7-6 1,-1-1 188,6-2 1,0-4-105,3-5 0,1-1-91,0-3 1,1-5-1,3-6 53,4-1 1,-2-6-51,-2 1 1,1-4 288,-1-4 1,0 2-251,-4-6 0,-6 5-31,-3-1 27,-2-3 0,-3 5 97,-3-6 0,2 1-56,-6-1 1,-5 4 71,-7 8-75,-9-2 1,-2 5-211,-6-3 1,-1 5 0,-3 7-306,-4 5 1,-4 3 205,-5 1 1,5 0-643,0 0 0,0 5 390,3 4 0,3 6-815,-2 1 1,6 8 1235,3 1 1,-1 5-1,6 7 1</inkml:trace>
  <inkml:trace contextRef="#ctx0" brushRef="#br1">16636 6598 9461,'0'-12'-789,"0"-1"457,0 1 0,0-1 930,0 1 1,0 0-89,0-1 0,4 5 29,0 0-198,0-1 137,-4-3-364,0 0-707,0 5-132,-6 1 580,0 12 0,-3 1-99,1 5 1,1 6 161,-1 3 1,-3 3-198,3 5 234,2-2 0,-4 7 1,6-4-152,2 2 0,0-4 94,2 0 0,2 3 112,2-2 0,8-6 69,9-6 1,2-4-81,2 0 1,4-6 248,0-3 1,5-4 4,-1-4 0,7-9 0,2-7 208,-2-4 1,-2-2 1788,0-3 0,-7-1-2234,-2-3 1,-3-3 1951,-1 3 0,-10 1-1118,-2-1 0,-9 4-444,0-4 1,-8 6-1,-6-2-206,-5 2 0,-4 4-336,-6 2 1,-5 3 2058,-3 6 0,-7 1-4166,-2 3 1,0 2 1422,0 6 1,-2 6-627,-6 2 0,6 7 0,3 4 710,2 5 1,4-2-638,1 7 0,4 3 1163,5 1 0,1 8 0,-1 3 0</inkml:trace>
  <inkml:trace contextRef="#ctx0" brushRef="#br1">16747 8012 12837,'0'-12'-1385,"0"-1"1165,0 1 1,-1 1-18,-3 2 1,2-2 334,-2 3 297,3 3 48,1-6-107,0 9-299,-6-3-178,-1 5 1,-5 1 102,0 3 0,-1 7-17,1 6 1,-5 5-113,1-2 1,-1 4-64,5 1 0,-1 4 12,1 0 0,4 4 152,-1-4 1,7 4-176,-2-4 1,4 0 47,4-5 1,3-4 162,5-4 1,6-3 0,4-5 55,6-4 1,-1-8 511,6-4-419,0-9 1,3-2 316,-3-6 0,3-5 80,-3-3 1,-3-3 0,-2 0-86,-6 3 0,-1-3-15,-9 3 1,2-3 234,-10-1-410,0 5 1,-5-2 0,-3 3-53,-5 0 1,-3 3 104,-5-1-11,4 3-516,-11 7 0,5-2 274,-6 9 0,-4-2 1,0 10-966,2 1 1,-4 7 65,2 4 238,-5 9 0,4 2 1,-3 7-1128,4 3 0,2 3 1747,3 5 0,-1 0 0,0 1 0</inkml:trace>
  <inkml:trace contextRef="#ctx0" brushRef="#br1">16611 8781 11136,'0'-13'-969,"0"1"0,0 0 2081,0-1-624,0 1 0,0 4-267,0-1 179,0 7-410,0-4 0,-4 12 138,0 2 1,-5 7-228,5 2 1,-4 5 81,4-2 0,-5 4 149,5 0 1,0 5-354,4 0 95,0 0 1,0 0 9,0 0 0,0 0-18,0-4 0,7-2 0,4-1 211,4-1 0,7-7 368,-1-2 1,2-5 804,2-7-921,0-5 0,4-8 0,1-7 1525,2-4 1,-4-1-672,1 1 0,-7-7-239,-2-2 1,-5 1-35,2-1 0,-5 4 383,-3-4-1029,-4 6 1,-5-8-1,-1 6-4,-3 2 1,-9 5-383,-7 1 0,-5 6-2654,-4-2 1640,-3 9 0,-1-2 158,0 6 0,0 2-41,-4 6 1,-1 4-63,1 9 0,4 2-1096,0 6 2301,5-1 0,-2 7 0,5 0 0</inkml:trace>
  <inkml:trace contextRef="#ctx0" brushRef="#br1">14750 4825 19200,'-7'0'-1838,"-3"-2"951,6-2-827,-5 3 1908,7-5 1,-9 12 0,4 1 0</inkml:trace>
  <inkml:trace contextRef="#ctx0" brushRef="#br1">14800 5817 17498,'-13'0'0</inkml:trace>
  <inkml:trace contextRef="#ctx0" brushRef="#br1">14787 7131 9084,'-11'-1'-28,"3"-3"-33,-3 2 69,4-3-53,0 5 35,2 0 0,16 5 1,2 2-1</inkml:trace>
  <inkml:trace contextRef="#ctx0" brushRef="#br1">17355 3138 16933,'0'-13'-4208,"0"1"3566,0 0 1,0 3 138,0 1 0,0 4 238,0-4 0,0 4 220,0-5 1,0 5-107,0-4 196,0 5-1065,0-8 1025,0 10 0,0-6-429,0 3 423,0 2 0,0 8 34,0 10 0,-1 2 5,-3 3 0,2 0 0,-2 3 1,1 1 13,-1 0 0,1 4-32,-5 0 1,5 4-43,-1-4 0,-1 1 82,1-1 0,-2-3-29,2 3 1,3-3 169,-4-1 1513,4 0-1601,1-6 1,-4 3 0,0-5 748,1-2-1456,2-1 286,1-2 254,0-5 467,5-1 1,8-6 0,6 0-1</inkml:trace>
  <inkml:trace contextRef="#ctx0" brushRef="#br1">17603 3187 23735,'0'-12'-6417,"0"0"5398,0-1 0,0 1 1188,0-1-1538,0 1 519,0 0 73,0 5 530,0 1 1,0 9-764,0 5 1,-1 0 890,-3 9 0,1 2-26,-5 2 1,4 2-1,-3 2-634,1 0 696,-4 0 0,8 4-2,-7 0 0,3 1-183,-3-1 1,-2-3 148,3 3-106,-3 3 1,3-6 0,-1 3-118,0-3 0,2-1 6,-1 0 336,5-1 0,-8-4 0,4-2 0</inkml:trace>
  <inkml:trace contextRef="#ctx0" brushRef="#br1">17256 3510 8563,'-7'-13'-202,"-3"1"-61,6 0 2391,-5-1-1597,7 1 0,-5 1 1513,3 3-2117,3 2-734,-5 6 1,6 1 552,0 4 1,4 1 1685,1 7 1,0-1-1853,-1 1 1,2 0-72,2 4 1,3-3-1,-4 2 3,0-2 0,4 0-330,-3 2 1,3-5 703,1 6 0,6-6 0,2 7 0</inkml:trace>
  <inkml:trace contextRef="#ctx0" brushRef="#br1">17678 3473 8508,'0'-13'-1060,"0"-1"781,0-2 1,0 2 998,0-2 0,0 6 409,0 2-1127,0 5 0,-2-3-109,-2 6 0,-4 6 21,-9 2 1,2 5-149,-6 3 0,1 5 254,-5 8 0,-4-2 0,0 5-51,2-2 1,0 3-162,3-4 0,-4 4-30,3-4 144,3 0-157,4-4 0,9 0 0,-4 0 68,2 0 0,6-6 167,0-3 0,4 4 0,1-1 0</inkml:trace>
  <inkml:trace contextRef="#ctx0" brushRef="#br1">16698 4155 20443,'-7'0'-560,"1"0"1,2-2-312,0-2 497,0 3 0,4-6-1031,0 3 504,0 2 581,0-3-657,0-1-321,0 5 47,0-4 336,-6 5 336,5 0 608,-5 0 0,5 0 271,-3 0-438,3 0 0,-6 0 437,2 0-185,4 0 0,-4 1 52,5 3-101,-6-3 1,5 6 215,-3-3-171,-3-2 0,4 8 398,-5-6 155,5 5 89,-8-2 0,8 6 607,-5-1-334,5-5 1,-4 3 853,3-6 435,3 5-1319,-5-2-197,1 6 0,3-1-289,-2 0-288,3 1 0,1-5-2157,0 0 733,0 1 1,0-1-74,0 0 0,1-1-17,3 1 0,-2-1 793,2-3 1,-3-1-1060,-1 5 966,6-5-652,-5 8 2052,10-4 1,-8 1 504,5 1-1197,-5-7 1,4 8 125,-3-6-119,-3 0 1,6-2 402,-3 2-377,-2-3 1,7 6 223,-5-3-168,1-2 0,-1 4-506,0-1 0,1-4 269,0 3 134,-4 3 0,6-6 171,-3 3 1,-3-1 1865,3 1 1,-1-2-1108,1 2-3128,-2-3 0,5-1 2359,-3 0 1517,-3 0 8051,10 6-7950,-4-5-745,5 5-1135,1-6 0,-5 0 0,0 0 0,-5 0 0,8 0 0,-3 0 0,-1 0-2459,2 0 2092,-7 0 1780,9 0 0,-8 0-1413,5 0 0,-5-2 0,3 0 0,-1-3 0,-2 1-725,5 4 0,-4-1 363,5-3 0,-5 2-512,4-2 0,-4-1-1121,4 1-1377,1-6 2665,3 3 1,-1-1-1585,-3 0 392,3 5 1852,-4-8 1,2 5-527,-1-2-103,-5 2 555,8 1 1,-9-1 164,7-2 1,-7-3 0,3 3 1,-4 1 19,-1-1 1,4 4 92,0-5 1,0 5 75,-4-4 1,2 1-61,2-1 1,-3-3 8,3 2 0,-2 3-42,-2-3 1,0 1 117,0-4 0,0 3 363,0 1 1,0 0-500,0-5 0,0 1-1554,0 0 907,0-1 1,-4 5 283,-1 0 1,-3-1 65,4-3 1,-4 4-111,4-1 0,-6 5-12,2-4 0,1 1-193,-1-1 0,-1 1 459,-3 3 0,4 1-103,-1-5 0,1 5-124,-4-1 0,1 1 120,2-1 0,-2 3 129,3-3 1,-3 2 72,-1 2 0,-1 0 147,1 0-21,-1 0 0,1 2-101,0 2 0,3-3-138,1 3 1,0 2 80,-5-2 1,5 0 0,0-4 1,4 4 101,-5 0 1,1 2-113,-4-2 0,4-1 63,-1 5 1,5-4-37,-4 4 1,1-4-47,-1 5 0,-3-2-301,2 1 1,3 2 157,-3-6 1,5 5 172,-4 0 0,5-3-128,-1 3 60,-3-1 1,6 4 56,-3 1 0,1-5 59,-1 0-210,2 1 1,-3 3 31,5 0 0,0-3 63,0-1 124,0 0 0,1 5-25,3-1 1,-2-4-3,2 1-38,-3-1 1,-1 4 211,0 1 0,4-5 195,0 0 0,1-4 56,-5 5 0,1-3-131,3 3 58,-3 2-192,11-4 0,-10 5-251,7 0 1,-5-3 178,4-1 0,-1-4 132,1 4 0,2-3-510,-6 3 0,6-4 247,-2 4 0,-1-4 2,1 5 1,0-7 24,5 2 0,-5-2 11,0-2 0,0 4-30,5 0 0,-1 0 7,1-4 0,-1 0-362,0 0 0,1-1-750,-1-3 660,1 2 1,-1-5 6,0 3 0,0 2 370,-4-7 0,3 5 0,-3-3 107,3 2 0,-3-3 181,1 3-39,-1-4 1,0 2 110,0-6 0,-1 5-226,2 0 1,0 0-61,-5-5 1,5 1 0,-5-1 151,-1 1 1,2 0-44,-1-1-50,0 1 1,-4-5-64,0 1 0,0-1-94,0 5 0,-1-1 1,-2 1 52,-1 0 0,-4-1-102,4 1 0,-6-1 90,2 1 1,1 2-192,-1-2 187,-1 8 0,-2-13 1,2 9-35,0-3 0,1 0-26,-4 3 1,1-3-32,2 2 0,-2 3 124,3-3-34,-3 6 0,-1-6 0,1 3-152,2-1 0,-2 5 135,3-2 1,-3 2-131,-1 2 0,-1 0-301,1 0 387,5 0 0,-4 0 22,3 0 1,-3 2 260,-2 2 0,2-2-219,3 7 1,-3-1 1074,3 4 0,-3 1-652,-2-1 0,1 1-87,-1-1 0,2 5 161,3-1 0,-3 5-606,3-5 0,1 2 25,-1-1 1,3-2 149,-3 6 0,4-2 0,-3 3-343,2-1-174,1-1 0,-1 1 153,1 0 1,0-6 26,4 1 0,-4 2 1470,0-1 0,0-1-243,4-3 0,0-5-930,0 0 1,5 0-1,2 5 1</inkml:trace>
  <inkml:trace contextRef="#ctx0" brushRef="#br1">16512 4527 27698,'12'0'1689,"0"0"1,1 1 0,-1 2-1690,1 1-527,4 0 1,1-4 119,3 0 1,-3 0-134,-6 0 1,2 0 354,3 0 0,-3-1-329,2-3 1,2 1-487,-1-5 1,5 4-542,-2-5 0,0 1 874,0-4 1,-5 3 181,2 1 1,1 0-10,-2-5 1,1 1 204,-5 0-81,1-1 1,-1 1 568,1-1 1,-7 1-428,-1 0 1,-4-1 383,-1 1 1,0-5-472,0 1 0,-1-1 289,-4 5 0,0-1-323,-3 1 0,-3-5 244,2 1 0,-2-1-15,-1 5 0,0 0 102,-1-1 1,-3-3-69,-1-1 0,0 5 449,5 3 0,0 1-12,-1-4 1,-3 4-227,-1-1 1,1 6 217,3-1 0,1 2-211,-1-3 0,1 4 131,0-3 0,-4 4-28,4 4 1,-3-1 125,7 5 0,-3 0-76,-2 5 1,2-1-209,3 1 1,-3-1 135,3 0 1,-3 5-314,-2-1 0,5 5 31,0-4 1,1 5 199,-2-2 1,0 0-344,5 0 0,-2-3 91,2 4 1,3-5-103,-3 5 0,2-2-877,2 2 0,4-3 348,0-6 0,6 0 387,-2 1 1,-1-1 238,1 1 1,1-2-159,3-3 0,-2 2 132,2-6 1,-6 4 41,6-4 0,-2 0 42,2-4 1,2 0 135,3 0 0,-4 0-65,4 0 0,1-4 112,-2 0 0,6-6 46,-1 2 1,-2-3 47,2-1 1,-6-1-11,2 1 1,1-1 218,-2 1 1,1 0-125,-5-1 1,-1 1-85,-3-1 1,3 1 46,-2 0 1,-2-1-187,1 1 1,-5-1 166,1 1 0,-3-2-207,-1-2 1,0 2 153,0-3 0,-1 4-401,-3 0 1,-3-1 696,-6-2 1,1 6-97,0-2 0,-2 2-187,-3-2 0,3 1 150,-2 2 1,-2 0 52,1 5 0,-5-2 229,2 2 0,0 3-371,0-3 1,-1 2 203,-4 2 0,5 0-555,-1 0 0,0 6 560,-4 2 1,5-1-179,-1 1 1,4 2-119,-3 6 1,5-2-369,-2 3 1,3-4-61,2 0 1,0 3 202,-1 1 0,5 4-127,0-5 1,5 6 130,-1-1 1,2 2-124,2 2 1,0 0-1044,0 0 0,6-1 621,2 1 1,3-1 386,2-4 1,4-3 959,4-9 1,3 2 1924,0-6 0,0 0-4300,-4-4 1,7 0 2644,-7 0 0,7 0-688,-7 0 0,2-5 981,-1-4 0,2 2-579,-2-1 0,1 0-737,-1-5 0,1 1 0,-4 0-1300,1-1 247,2 1 0,-2-1-76,-2 1 0,0 0 0,0-1 447,-2 1 1,-1-5 368,-2 1 0,-3-1-997,-1 5 1,-5-2 216,1-2 0,-3 2 1664,-1-3 0,-1-1-378,-3 2 0,-3-2 31,-6 1 1,1 2-114,0-6 1,-5 6 324,0-1 1,-5 2-385,2 2 1,-4-6-1,-1-2 1</inkml:trace>
  <inkml:trace contextRef="#ctx0" brushRef="#br1">16809 4093 25253,'-18'0'7514,"3"0"-8820,-5 0 0,0 0-56,0 0 1,-2 4-48,5 0 1105,-5 6 1,7-5-1,-5 5-231,3-2 0,0 2 311,5 6 1,-5-1-1723,0 6 894,1-6 1,8 7 1304,-1-5 0,3 5-292,-3-1 0,4-2-101,5 2 0,0-5-36,0 5 0,0-5 192,0 5-49,0-6 1,5 3 148,4-6 0,2-3 0,2-1-138,4 2 1,-3-5 152,2-1 1,2-2 45,-1-2 0,1 0-826,-2 0 1063,-2 0 1,5 0 0,-4 0-373,2 0 0,5-6 1,-3-1-1</inkml:trace>
  <inkml:trace contextRef="#ctx0" brushRef="#br1">16760 4440 27279,'19'-12'5488,"0"3"-5488,-2 1 0,-2-2 0,6-6 0,-6 2 0,1-2 0,-2 0 0,-1 0 0,-5 1 0,0-6 0,-5 5 0,1-5 0,-3 4 0,-1-3 0,-1 0-2466,-3 0 0,-3-2 1775,-5 5 1,-2 1-289,-3 3 1,-2 2 106,-6 3 0,4-2-137,1 6 0,-1 0 260,-4 4 1,-1 0-111,-3 0 0,3 5 775,-3 4 0,3 2 233,1 1 0,-1 2 1,-2 2 238,-1 5 1,4-2-289,5 2 1,-1 0 288,-4 4 0,6-2 763,2-2 1,5 2 2154,4-2 0,-2-2-5337,6 2 0,0-2 2521,4 2 1,7-3-886,5-6 0,2 0 191,7 1 1,1-6 567,7-3-260,-3-3 0,4 3-1032,-5 1 0,0-1-193,0-4 0,-5 0 575,1 0 0,-5 0 406,5 0 0,-4 5-1898,3 3 0,-9 3 373,2 2 1651,-4-1 0,4 12 0,-1 2 1</inkml:trace>
  <inkml:trace contextRef="#ctx0" brushRef="#br1">16710 4242 17576,'7'-13'-3537,"-2"5"2519,-5 0 1,2 5 187,2-1 589,-3-3 1,5 4-189,-6-5 437,0 5-400,0-2-880,0 5 1138,0 0 1,-6 5 117,-2 3 0,1 1 71,-1 3 1,0-6-97,-5 6 0,5-2 81,0 2 0,4 0-22,-5 1 1,7-5-5,-3 0 0,3-4 333,-3 5 1895,4-6-1462,-4 8 0,6-10-195,3 3 408,3-8 329,5-3-988,1-5 1,-1-1 0,1 1 185,-1-1 1,-4 2-195,1 3 1,-5-3-1336,4 3 213,-5 2 0,4-3 658,-3 5 1,-3-2-1135,3 2 431,-2 3 1,-6-4 342,-1 10 0,-4 1 136,0 7 1,0-5 107,1 0 0,-3 5 0,2 3 304,-2-1 0,-1 1 28,-1 0 0,2-1-51,3 6 1,-2-6 99,6 2 0,-4-4-111,4 0 10,0-1-32,4 1 1,0-5 0,1-1 129,3-2 0,3-1-30,6-4 0,0-4 25,4 0 1,-2-5-128,6 0 0,-6-6 120,1-1 1,2-2-60,-1 1 1,-1 3 4,-3-2 1,-1-2-1,-1 1-37,-2 2 58,2 1-292,-10 2 1,3 1 83,-8 3 1,1 2-155,-5 6 254,-6 0 0,0 6-109,-2 2 0,-3 3 96,-2 1 1,2 2-3,-2 3-11,6-3 1,-5 5 0,5-4 295,-1 1 0,-1 1 51,5-5 1,1 1-78,3-1 332,-4 1-337,11-1 0,-3-5 19,8-3 1,4-3 0,8-1 163,0 0 1,6-5-175,-1-3 1,2-7-208,2-2 1,-2-4 132,-2 5 1,1-2-122,-5 1 0,3-1 117,-3-2 0,-2 0-280,-7 4 117,3 2 0,-9-4-166,2 6 1,-4 4 84,-4-1 0,1 7-245,-5-3 242,-6 4 1,0 2-197,-2 4 1,-2 1 0,0 7-269,-1-1 1,2 6 387,-4 3 1,6-2 285,-1 2 1,2-5-151,1 5 1,1-5 76,0 5 1,3-6 16,1 2 1,5-3 52,-1-2 360,3 0-256,6-5 1,2-3 96,6-8 0,3-3-124,1-5 0,-1 0 87,-3-1 3,5-5 1,-5 3-46,4-6 1,-5 6-95,-3-1 1,0-2-227,-5 1 0,0-1-343,-4 2 0,0 6 242,0-2 0,-5 4 0,-3-1-112,-3 5 1,-3 3 50,-3 1 149,4 0 1,-9 5 0,4 4 163,-2 2 0,1 5 93,-2 1 0,2 3 333,2-3-257,4 5 0,-5-4-206,5 3 1,5-4 56,0-4 1,5-1-180,-1 1-180,3-1 448,1-5 0,5-2 1,3-6-101,3-3 0,7-4-72,3-9 1,2 2-78,2-6 0,0 5 37,0-5 0,-2 2 7,-2-2 0,1-1 214,-5 6-20,-1-7 0,-4 10-67,1-4 0,-6 3 92,-3 2-119,-3 0-236,-1-1 1,-5 6 117,-4 3 1,-2 4-1,-1 4-207,0 5 1,-6 2 56,-3 1 1,2 2 242,-2 2 0,5-2 186,-5 3 1,2 1 17,-2-2 0,3 1 99,6-5 1,-1-1 741,1-3 998,-1 3-1198,6-9 0,2 2-74,5-8 1,7-7-656,5-6 1,1-5 97,3 1 0,-2 2-411,-2-2 291,1 1 0,-1-1-352,1 0 1,-2 6-26,-3-1 1,-1 2-580,-3 2 370,-3 5-85,5 1 0,-12 6-62,-2 0 1,-3 10 112,-1 2 0,-1 5-718,1-1 1,-1 4 414,1 4 0,5 7 725,3 2 0,-3 8 0,0 3 0</inkml:trace>
  <inkml:trace contextRef="#ctx0" brushRef="#br1">16524 4279 24185,'12'0'-2436,"1"0"257,-6 0 1945,-2 0-475,-5 0 1974,0 0-2276,-5 0 366,3 0-933,-3 0-190,5-6 1298,-6 5 0,3-5-1105,-5 6 1083,5 0 1,-8 0 432,3 0 0,1 0 107,-1 0 0,0 0-139,-5 0 0,0 0 121,-4 0 0,3 0-17,-2 0 0,-4 0 15,0 0 1,-4 5 75,-1-1 1,1 0 0,-3-4-65,-1 0 1,0 1 8,-5 3 1,0-2 4,-4 2 1,3-3-18,1-1 1,2 4 24,-2 0-13,-3 1 0,10-5-53,-3 0 1,2 1 0,1 2 16,-3 1 0,5 0-42,-1-4 0,0 0-41,4 0 1,2 0 95,-2 0 0,2 0 23,-2 0 0,-1 0 8,6 0 0,-6 0-34,1 0 1,-1 4 24,1 0 0,-2 0 19,2-4 1,-2 5 53,-2-1 0,1 0-58,4-4 0,-4 1-13,4 3 1,2-2 3,1 2 1,-1-3 8,2-1 1,-5 0-51,5 0 0,-7 0 19,3 0 1,1 0-71,-2 0 0,4 0 60,-3 0 0,-1 0-18,-4 0 0,4 0 8,1 0 0,0 4-16,0 0 0,-4 2 6,4-2 0,0-2 101,0 2 0,5 1 73,-2-1 1,3 0 13,2-4 330,-1 0 0,1 0 1,0 0 299,-1 0 1,5-5-398,0-3 110,5 2-494,-3-5-104,6 4 1,-4-1-114,0 0 621,0 5-1121,4-8 251,0 10 0,-1-9-341,-4 6 371,4 0-1040,-4 4 571,-1 0 473,5 0-328,-5 5 0,6-2 0,2 5-121,2 2 0,3 1 883,5 1 0,11 6 0,4 1 0</inkml:trace>
  <inkml:trace contextRef="#ctx0" brushRef="#br1">16363 4316 20439,'-6'-7'-1730,"5"2"-511,-5-1 1373,6 5 33,-5-5 1,2 6 235,-5 0 1,4 2 329,-5 2 0,1 1 87,-4 4 1,-5 2-553,1-3 0,-5 3 448,4 1 1,-5 5 287,2-1 1,-4 5-91,-1-4 0,1 3 284,-1-3 0,-4 5-39,0-2 1,-8 4-62,4 1 0,-10 4-48,6 0 0,-3-1 151,2-3 1,1 4-142,0 0 0,1 0 175,3-4 1,1 0-105,3 0 1,3-2-19,-3-2 0,3 2-14,1-2 0,1-2-3,-1 2 0,0-1-40,0 5 1,-1-4-11,-3-1 0,3 1 42,-3 4 0,3-2-12,1-2 0,4 2-83,0-2 1,2 1 257,-2-1 0,-1 5-19,6-5 0,-5 5 164,5-5 0,-6 1-50,1-2 1,-2 4 24,-2-4 1,0 0-67,0 0 0,-1-3 2,-3 4 0,3-5-5,-3 5 0,-2-6 92,3 1 1,-3 0-41,2 0 0,3-6 178,-3 2 0,7-2-415,1 2 0,6 1 185,-1-1 0,3-4-1113,5 1 1182,-3-7 1,4 9-1,-5-4 1</inkml:trace>
  <inkml:trace contextRef="#ctx0" brushRef="#br1">14539 5680 30652,'0'7'-9831,"4"0"7826,0-3 0,6-2-955,-2 2 2683,9 3 0,2-6 1,6 4-1</inkml:trace>
  <inkml:trace contextRef="#ctx0" brushRef="#br1">16450 4328 20179,'0'-12'-4693,"0"4"3309,0-1 1164,-6 7 1,3-4-142,-5 6 1,0 0 212,-5 0 1,1 6-8,0 2 0,-1 7 240,1 2 0,-6 5-759,-3-2 1,2 4 712,-2 1 1,5 5-55,-5 3 0,4 3-8,-3 1 1,3 2 178,-4 2 1,6 3-64,-1 6 0,-2-1-223,1 1 0,-5 0 181,2-1 1,-4 2-12,-1 3 0,1-5 27,-1 1 1,-1 0 216,-3-5 0,2 3 206,-2 2 0,3-6-226,1-3 1,2-2-58,2-2 0,-1 2-368,6 2 0,-5-2 54,5 2 1,-2-2 162,1-2 0,2 0-132,-6 0 1,5 1 233,-5-1 1,2 0-60,-2 0 1,-2 0 97,2 1 1,-1-1-129,1 0 0,3 0 38,6 0 1,-1-2 31,1 2 0,0-7-129,-1 8 1,1-4 88,-1 3 1,0-4-116,-4 0 0,3-1 470,-2 1 1,-2-1-363,1-3 0,-1-3 27,2 3 0,-2 1-26,-3-1 1,-2 1 15,2-1 0,-2-1 21,-2 5 0,2-5-205,2 1 0,-3-5 62,4-3 1,-2 4 5,1 0 0,-1-5-199,5 5 0,1-4 78,3-1 1,1 4-139,0-3 1,5-4 173,3 0 1,1-2-85,-1 2 0,2-4 129,-2 4 1,1 1-136,-1-2 0,2 1 75,-7-5 1,5 1 40,-4-1 1,1 1-415,-1-1 0,1-1 127,3-3 1,-2 3-467,-2-2 1,2-3-291,6 3-758,-5-7 1015,4 4 852,-5-6 0,12-6 0,0 0 0</inkml:trace>
  <inkml:trace contextRef="#ctx0" brushRef="#br1">16425 4428 15613,'-13'-6'-2542,"1"-1"2314,0 0 754,-1 2-436,1 5 0,-1 5-178,1 4 0,1 2 189,3 1 0,-3 6-133,2 3 0,-2 2-142,-1 2 1,4 4 133,-1 0 1,1 7 0,-4-1 31,-1 5 0,1 7-262,-1-1 1,1 2 360,0 2 1,-1 1 27,1 2 0,-2-2-335,-3 3 0,4 1 322,-4-1 0,2 8 53,-2-4 1,2 4-58,-5-9 0,-2 8 329,-7 1 1,2-4-121,-2 4 1,3-8-158,1 0 1,5-2-124,-1 2 0,6-3 157,-2 2 0,6 0-179,-1 0 1,2 1 102,-6 8 0,1-8 254,-2 4-274,3-6 0,-9-2 333,2-1 0,-2 4-53,-2-4 1,4 4-277,1-8 1,4 3 114,0 2 1,2 0-353,2-1 1,3-5 182,1-2 0,1-4-5,-1 0 0,-3 1-141,3-1 1,-3 2 33,-2-7 0,1 3-18,-1 1 1,-4 4 91,-4 0 1,-3 1 170,0-5 0,-1 0-90,0 0 0,0 1 25,0-1 0,2-4-56,2 0 0,-1-1 161,6 1 1,-1 1-138,5-5 1,-2 4-162,-3-4 1,8 4-98,-4-4 1,1 6 186,0-2 0,-8-3-194,8-1 1,-3 1 102,2-1 1,1 2 59,-1-3 0,1-1-110,0 2 0,-1-3 120,1-1 1,11-23 9</inkml:trace>
  <inkml:trace contextRef="#ctx0" brushRef="#br1">16648 4167 15276,'-8'-8'-2174,"-1"0"1200,7 5 826,-9-8 210,9 4 0,-3-1-2,5-1 1,-2 7-570,-2-2 371,3-3 0,-5 4-502,6-5 567,0 5-441,0-8-341,0 9 552,-5-3 166,-2 10 0,-5 2 207,-1 6 0,5-1 168,0 1 1,-1 3 134,-3 1-28,5-1-170,-4-3 1,6 3 233,-4 1 0,2-1 0,5-3 365,-3-1 1,1 0-42,4 1 1,0-1-111,0 1 1,0-1-1266,0 0 1,0 1 215,0-1 0,0 1 21,0-1 213,0 0 382,0 1 0,2-5-357,2 0 220,3-5 1,5 3-471,1-6 1,-1 0 851,0 0 1,1-2 41,-1-2-160,1 3 1,-1-6 14,0 3 0,1-2-340,-1-2 0,1 1 266,-1 3-488,0 3 185,1-10 0,-1 5-33,1-2 1,-2 1 146,-3 3 1,3 1-1,-4-5-18,0-2 1,4 3-169,-3-1 1,-1 1-70,1-1 1,-1-3 40,1 2 1,2-2 23,-6-1 0,4-5 38,-3 1 0,-1-1-15,-4 5 0,0 0 288,0-1 0,0 1 1217,0-1-1407,-6 1 0,-1-6 0,-5-1 0</inkml:trace>
  <inkml:trace contextRef="#ctx0" brushRef="#br1">16722 4080 24310,'-12'-4'1221,"0"0"763,-1 1 1,1 1-1973,-1-3 0,1 4-130,0-3 1,-5 4-1597,1 4 1,-1-1 365,5 5 1,-5 0 552,0 5 0,1 3-501,4 1 1,-1 4 345,1-5 0,-1 6-64,1-1 0,0 1-294,-1-2 1,2 4 1275,3-3 0,-2 1-129,6-2 1,0 2 302,4-5 0,1-1-172,3-3 26,-2-1 1,13-1 0,-3-1 122,2-2 1,5-5 38,2 1-119,3-3 1,0-1 123,1 0 0,0 0-142,0 0 0,0 0-14,-1 0 0,1-1 1,0-3 1,-2 1-26,-2-5 57,3 0 0,-7-1 0,4 1 235,-4-2 1,-4-1 1,0-1 0,-2 0 18,-3-1 1,2 1 160,-6-1 1,0 1-97,-4 0 1,-1-1 16,-3 1 1,-3-5-391,-6 1 0,0-1 160,-4 5 0,2-1-308,-6 1 1,0 0 48,-3-1 0,-1 1-187,0-1 1,0 6-180,0 3 1,5 3 0,-1 1-276,-1 0 1,0 5 322,1 4 1,2 6 185,2 1 0,8 7 59,-4-3 1,5 4 19,0 0 0,2 1 144,6 0 1,0-4 230,0-1 1,6 0-132,2 0 17,9-2 1,2-9 0,6-3 665,0 0-609,-1-2 190,1-4 0,0 0-192,0 0 0,0-1 0,-1-3-20,1-5 1,-1-2-28,-4-1 1,-2-5 124,-5 1 0,-1-2-173,0 1 0,0-1 26,-4-2 0,1-2-136,-4 5 1,-1-4-133,-4 5 0,-3-1 175,-5 5 1,-1 0-179,-7-1 1,-3 6-64,-2 3 1,-4 3 0,-2 2-457,-2 3 0,-2 5 22,2 7 1,3 2 318,-3 3 1,3 3-216,1 1 0,0 1 154,1 8 0,4-3-697,4 2 1125,7 9 0,-2-4 0,5 12 0</inkml:trace>
  <inkml:trace contextRef="#ctx0" brushRef="#br1">16574 4167 17726,'-9'-4'-1889,"1"0"0,4 0 521,-4 4 1655,5 0-487,-8 0 249,9 0 0,-4 0-14,1 0-71,4 0-553,-10 0 1,8 1 346,-5 3 141,5 3 1,-4 6-139,3-1 0,1-4-42,-5 1 1,5-1-406,-1 4 525,-3 1 0,5 0-421,-7 4 635,7 2 0,-4 5 1,6-4 0,2-2 123,2-5-144,3-1-5,-1 0 0,5-1 1,-2-1 94,2-2 1,1-1-87,1 2 0,-5-3 163,0-1 0,0-4 368,5 3-410,-1-3 1,1-1-60,-1 0 1,0-5 0,1-2 57,-1 0-47,1-4-28,-7 4 0,6-5 1,-4-1 66,3 1 0,-3 0-36,0-1 0,-1 5-4,2 0 0,-3-1-83,-1-3-1,-4 0 69,3-1 1,-3 1-131,-1-1 1,0 1-1,0 0 58,0-1 0,0 1-90,0-1 0,-4 1 47,0 0 0,-4-1 48,4 1-20,-6-1 0,5 1-10,-4 0 1,-2 1-96,3 2 0,1 0 102,-1 5 1,0-2-149,-5 2 1,1 2 0,-1-2 31,1 3 0,0 1-79,-1 0 1,1 4 62,-1 0 0,1 6 63,0-2 30,-1 9 0,1-4-72,-1 4 0,1 1 61,0-2 0,3 5 22,1-4 88,5-1 1,-4 1-131,3-1 1,3 1-1,-3-5-7,2 1 1,6-1-73,1 0 0,4 1 183,0-1 1,2-5-105,1-3 1,2-1 14,2 1 0,-1-2 1,5 2 123,-2-3 1,2-5 57,-3 0-58,5-6 1,-3 3-30,6-5 1,-4-1 108,-1 1-28,1 0 0,0-2 134,-1-3 0,-4 4 1,-1-4 96,-6 3 1,1-2-56,-6-1 0,0 1-94,-4 3 0,0 1-24,0-1 1,-1 1-227,-3 0 1,-3-1-12,-6 1 0,0 5 0,-2 3-520,-2 2 1,-4 2 181,5 0 1,-6 0 238,1 0 1,-1 2 50,1 2 1,-2 3-1,2 5 108,-2 6 1,2-3 7,0 6 5,6 0 0,-7 3 0,7 1-33,4 0 1,0-2 36,7-2 1,0 3-90,4-4 1,0-2 152,0-1 0,5-4-15,4 0 1,7-6 0,5-3-192,2-3 1,2-1 216,0 0 0,0-1-13,-1-3 1,3-3-4,2-6-142,-3 1 12,4-6 0,-5 4 0,0-4 167,-1 1 1,-4-1 87,-4-3 0,-2 2 173,-2 2 0,0 2-100,-4-6 0,-3 6-165,-5-1 1,-1 2-1,-3 1 135,-4 1 0,-4 0-236,0-1 1,-6 5-296,-3 0 138,-2 5 107,-2-3 0,-4 6 1,0 0-125,2 0 1,-4 2-129,3 2 1,-3 3 150,2 5 1,7 1-420,-3-1 0,9 5 181,-1-1 0,4 6-88,0-1 1,6 6 0,4 4-579,6 0 0,11 4 1041,11 6 0,5-2 0,7 3 0</inkml:trace>
  <inkml:trace contextRef="#ctx0" brushRef="#br1">16177 16545 19302,'-9'0'0,"1"0"0,4 0 0,-4 0 0,4 0 0,-5 0 0,6 0 0,-3-2-392,1-2-892,4 3 595,-4-10 1,5 8 163,0-5 1,0 4 0,0-5 0,0 5-1,0-4 1,1 4 312,3-4 0,-1 5 443,5-1 0,-4-3-96,5-1 0,-1 1 626,4-2 1,1 2 270,-1-1 0,0-3-354,1 3 1,1-3 2,2-2 1,-1 1 38,6 0 0,0-1-233,3 1 1,3-1-404,2 1 0,-2-2 230,6-2 1,0 2-187,5-3 1,-1 4-115,0 0 0,0 1 71,0-1 1,5 1-26,-1 0 1,6 3-125,-2 1 0,2 1-90,-1-1 1,3-2-165,1 6 0,1-5 137,7 0 1,-4 2-236,4-1 0,-5 1 264,5-1 1,0-2-4,4 6 1,-1-4 14,-3 4 0,-2-2 73,-2 2 0,-2 3-17,6-3 0,-4-2 45,4 2 1,-4-4-2,4 4 1,-2-2 698,2 2 1,-2 3 845,-2-4 1,-3 3-1258,3-2 0,1 2-236,-1-2 0,0 3-41,-5 1 0,1 0-182,-1 0 0,1 0 166,0 0 1,3 0-140,1 0 1,1 0 85,-1 0 1,1 4 31,3 0 0,-1 1-21,-4 0 0,0-3-9,5 7 0,-2-5 20,2 4 0,-1-4 129,-4 4 0,0-3-116,5 3 1,-2-1 150,2 1 1,-3 3-151,-5-3 0,-1 3-38,1 2 1,5-2 14,3-3 0,-1 2 18,0-6 0,-4 1-5,1-1 0,1-2-4,-1 2 0,-2-3 43,-7-1 0,4 0-62,-4 0 1,7 0 140,2 0 0,-4-1 27,-5-3 1,-1 2-26,2-2 0,2-1-40,-2 1 1,-2-5 5,1 5 1,-3-4-26,3 4 0,-1-4-20,2 3 1,-4 0-5,-4 1 1,-3-2 44,-1-2 0,4-2-44,-5 6 1,4-4 116,-8 4 0,6-6-123,-2 2 0,3-3 188,1-2 0,-1 5-185,-3 0 0,1 0 103,-5-5 0,0 1 26,-4-1 1,-1 1-27,-4 0 0,2-1-126,-5 1 0,-1 4 92,-3-1 1,-2 1-121,-3-4 0,3-1 15,-3 1 0,-2-1-178,-2 1 0,1 4 103,0-1 0,-1 5-9,-4-4-746,5 5 810,-3-2-334,3 5 386,-5 0 182,0 0 0,4 5-313,0 4 0,5-3-205,-5 3 1,5-1 146,0 4 0,2 1 335,1-1 1,2 1-248,3-1 0,-2 5 179,5-1 1,1 5-255,4-5 0,0 1 35,-1-5 1,3 5 340,2-1 0,-3 1-26,3-5 0,1 1 24,-1-1 0,5 0 1,0 1 1,-3-2-27,2-3 1,-1 2 85,1-6 1,4 0-24,1-4 0,-1 4-40,4 0 0,-2 0-2,-2-4 1,0 0-6,0 0 0,1-1-50,-1-3 0,0 3-22,0-4 1,6 3-32,2-2 0,0 1-26,0-5 1,-4 3-4,5-3 1,2 1 7,2-1 0,1-3 51,-10 3 0,5 1-37,-5-1 0,9 1-8,-5-2 1,1 0 2,-9 5 1,1-6-2,4 2 1,0 1-9,4-2 0,1 5 4,-6-4 0,6 4-33,-2-4 0,8 1 31,1-1 0,1-3-299,-2 2 0,0 2 337,5-1 1,4 0-10,4-5 0,0 1 2,-4 0 1,4-1-220,0 1 0,-28 6 0,0-1 217,-1 1 0,1 0 1,0 2-1,1 0 94,-2 0 0,0-1 1,1 2-1,0 0-3,1-2 0,1 1 0,2 1 0,1 1-65,2 1 1,1 2 0,-1-1 0,0 0-262,-4 0 0,0 0 0,2 0 1,0 0 274,-2 0 1,1 0-1,0 0 1,0 1-5,-1 1 0,0 0 1,0 1-1,-2 1-57,-1 2 0,-1 1 1,-3 1-1,1 0-296,31 9 0,0 5 238,-4-2 1,-4 4-38,-13 1 1,4 5-176,-4 3 1,-6-1 63,-2 1 1,-8 0-254,0 4 0,-7 0 81,-1 0 0,-2-1-172,2-3 0,1-2 408,-6-7 1,6 3-310,-1 2 0,-3-7 404,-2 2 0,2-7-329,-1 0 0,1-4-345,-2 0 0,-3-5-431,-1 0-1031,0-5 2155,-16 3 0,-3-6 1,-12 0-1</inkml:trace>
  <inkml:trace contextRef="#ctx0" brushRef="#br1">21077 15118 12479,'4'-24'-677,"0"-1"0,4 4 823,-4 1 0,5 4 259,-5 0 1,1 2 404,-1 2-45,-2 5-606,3-4 1,-5 11-228,0 0 0,0 7-33,0 9 0,0-1-46,0 6 1,-1 0-249,-3 3 0,2 5 236,-2 0 0,3 4-636,1-4 1,0 4 301,0-4 1,0 2-371,0-2 0,0-3 301,0 3 0,1-3 563,3-1 0,3 0 0,6-1 0</inkml:trace>
  <inkml:trace contextRef="#ctx0" brushRef="#br1">20940 15193 12479,'-18'-19'-2329,"3"-3"2115,-5 5 0,4 0 767,0 5 1,3 0-227,5-1 0,-2 1 71,6-1 1,0 1-207,4 0 1,2-1 58,2 1 1,4-1-229,9 1 1,3 0 319,9-1 0,-1 1 61,5-1 0,4 1-502,4 0 0,6-1-123,-1 1 0,-4 4 27,0-1 1,-4 7-153,0-3 0,-5 4 172,0 1 1,-11 6-315,-1 2 1,-12 7-1127,-5 1 1516,3 7 1,-5-4 0,3 6-1</inkml:trace>
  <inkml:trace contextRef="#ctx0" brushRef="#br1">21374 15354 12456,'0'-12'-827,"0"-1"1,0 1 832,0-1 0,-4 1 294,0 0 0,0-5 182,4 1 1,-1-1-22,-3 5 0,2-5-219,-2 1 1,3 3 150,1 5-657,0 0-269,0 1 490,5 1 0,6 8-34,6 2 1,-1 3 18,-3 5 0,3 0-37,1 1 1,1 1-94,-2 2 1,-2-2 61,3 3 1,-4 0 9,0 0 1,-1-1 22,1-3 0,-2-1-164,-3 1-85,3-1 90,-4 1 177,0-7 333,-2 0 0,-5-9-12,0-5 0,0 0-108,0-9 0,-4 2 86,0-2 1,0-1-175,4-2 1,0-2-12,0 5 1,0-3-124,0 3 0,0 0-210,0 5 0,5 4 20,4 0 1,-3 5-227,3-1 1,0 2-127,8 2 0,-3 2 306,2 2 1,2 3 62,-1 5 0,5 0 386,-2 1 1,2-2 16,-1-3 1,1 3-8,-5-3 1,3-2-79,-3-2 0,-1 2-66,-3-2 0,-1 0 8,1-4 1,-5-4 2205,0 0-1653,-5-6 1,3 3 423,-6-5 1,0-1-399,0 1 1,0-1-199,0 1 1,-5 4-288,1 0 1,-5 3-64,0-3 1,-2 5 38,-1-1 1,-1 3-191,1 1 1,-2 5-348,-2 4 0,2-2 356,-3 1 1,4 1-292,0 8 1,1-3 94,-1 2 0,5-1-74,0 2 0,5-3 47,-1 2 0,3 2-9,1-1 1,0-1 0,0-3 1,9-1 247,4 1 0,3-1 107,1 0 0,1-5-2,2-3 1,4-2 224,-4-2 1,0 0 170,0 0 0,-4-2 200,0-2 0,-2-3-152,-2-5 0,1 0 172,-1-1 1,-5-1-345,-3-2 0,-2 2 11,-2-3 0,4 4-130,0 0 1,0 5-61,-4 0 0,0 4-514,0-5-470,0 7-420,0-4 554,0 6 253,0 6 1,0 0 133,0 7 0,1 3 32,3 1 0,2-1 46,2-3 1,3-1 128,-2 1 1,-3-1 222,3 1 1,-1-2 154,4-3 109,1 3 0,-1-10 71,1 3 0,-5-2 284,0-2 0,-5-2-198,1-2 0,-1-3-111,1-5 0,-3 0 116,3-1 1,-2 1-136,-2-1 0,0-3-13,0-1 1,0 1-304,0 3 1,0 1-275,0-1 0,0 5-14,0 0 0,0 4-781,0-4 264,0 5-420,5-3 631,2 6 356,6 6 0,-2 1 2,-3 5 131,3 0 1,-6 1 146,4-1 1,0-3 91,-4-1 204,4-5 0,-6 3 255,5-1 358,-5-4-723,2 4 0,-3-9 3,2 0 0,-3-5 79,3 0 0,-1-2-252,1-1 0,-2-1-60,2 1 1,3 0-10,1-1 1,-1 5-168,1 0 0,0 1-143,5-1 0,-1 1-328,1 3 1,-1 2-374,1-2 1,-2 4 483,-3 4 1,3 3-223,-3 5 1,-1 1 29,1-1 0,-4 1-122,5-1 1,-2 5-156,1-1 912,3 1 0,-4-5 0,5 0 0</inkml:trace>
  <inkml:trace contextRef="#ctx0" brushRef="#br1">22665 15218 12622,'-7'-13'-1384,"1"-3"1177,6-1 1,0 1 544,0 3 0,-1 1 22,-3-1 0,2 1 560,-2 0-881,3-1 1,-1 6 242,-2 3-1001,3 3 1,-10 2 522,3 3 1,1 5-65,-2 7 1,3-2 122,-3 2 1,2 0-329,3 0 1,3-2 84,-3 2 1,2-2 122,2-1 0,0-1 451,0 0 1,2-3-214,2-1 0,3-1 475,5 1 0,-4-2 20,1-6 1,-1 0 98,4 0 0,5 0-17,-1 0 0,1 0 459,-5 0-655,1 5 1,-1-3-257,1 2 1,-6 3-410,-3 1 0,1-1 125,-1 1 0,-1 0-484,-7 5 1,-3 0 108,-5 4 1,-1-3-108,1 2 0,-5-2 240,1-1 1,-1-1-13,5 0 1,-1-1 32,1-2 1,1 2 488,3-3-51,2-3 1,1 1 0,-2-6 0</inkml:trace>
  <inkml:trace contextRef="#ctx0" brushRef="#br1">22876 15329 12622,'6'-12'-2471,"4"-2"1915,-6-2 1,2 6 2277,-2-2-600,-3 2-644,5-3-413,-6 7-749,0 0 509,-6 17 0,3-3 21,-5 9 1,5-2-220,-1 2 1,3-4 149,1 4 0,0-3-18,0-2 0,1 1 145,3-1 0,3-1 162,6-3 1,3 2 172,1-6 1,6 0 180,2-4 0,1-1-94,7-3 1,0-5 128,5-7 1,-3-3 254,-1-6 0,-4-1-155,-5-3 0,-2-2 113,-2-2 0,-7-1-203,-6 5 1,-5-6-164,1 2 1,-3 3-290,-1 1 1,-1 3-122,-3 1 0,-3 6 58,-6 2 0,0 5-229,-4 4 1,2 2-1,-6 6 1,0 6 265,-3 2 0,-1 4-650,0 5 0,0 6 235,0 6 0,5 7 33,-1 1 1,2 0 188,-2 5 0,-1 2 179,5 1 1,-3 3-227,3 2 0,5 0 91,4-1 1,5 0-124,-1-4 0,4 1 37,4-9 1,3-3 220,5-9 0,5-6 52,-1-2 0,5-9 269,-5-4 1,5-2-36,-4-2 0,5-2 254,-2-2 0,-2-3-177,-1-5 0,-2-2 147,2-3 1,-8 2-211,4-5 1,-8 0-189,3 0 1,-5-4-91,1 4 1,-2 0-130,-2 0 1,0-1-253,0-4 1,-4 2 46,-1 2 1,-3-1-100,4 5 0,-6-3 113,2 3 1,-3 1-22,-1 3 1,3 5 144,1 0 131,5-1-205,-2-3 109,5 5 1,7 2 172,5 5 0,2 0-64,7 0 1,-1 1-260,5 3 0,0-1 36,0 5 0,-1-4-356,1 5 679,0-7 0,5 9 0,2-4 1</inkml:trace>
  <inkml:trace contextRef="#ctx0" brushRef="#br1">23521 15292 12699,'0'-12'-2014,"4"3"1908,0 1 0,0 0 517,-4-5 0,0 1-44,0 0 1,0 3 573,0 1-317,0 0-614,-6-5 1,0 7-36,-7 1 0,1 4 307,-1 1 1,0 6-120,-4 2 0,2 4-437,-6 5 0,6-2 84,-1 6 1,3-1-272,5 5 0,-2 0 113,6 0 0,0-2 4,4-2 1,1 1 256,3-6 0,3 1 1,6-5 1,3-1 307,1-2 1,5-4-35,-1-5 0,2 0 176,2 0 1,-5-5-8,1-4 1,-6-2 212,2-1 0,-3-5-66,-2 1 0,-4-2-248,1 1 0,-7 4-320,2-4 1,-2-1-58,-2 2 0,0-1-376,0 5 1,-2-1 195,-2 1 0,2 4-402,-7-1-399,7 7 449,-9-4 205,9 6 419,-3 0 1,9 1 323,0 4 1,6-4 121,-2 3 0,3-3 707,1-1-684,1 0 1,-1 0 702,0 0-245,1 0-150,-1 0-326,1-5 68,-6-2-903,-2-5-422,-5-1 209,0 6 0,-4 0 189,0 3 0,-2 3-429,2-3 494,3 2 1,-6 4 36,3 2 0,2-1 235,-2 5 0,3-4-98,1 4 1,0-3 250,0 3 1,4-4 401,0 4-189,6-5 0,-5 4-156,4-3 1,2-3 289,-3 4 1,-1-4 18,1-1 0,-4 0 305,4 0 219,1-6-263,3-1-130,1-5-533,-1 0 1,-5 3-501,-3 1 1,3 5-288,-6-2 460,10 5 1,-9 5-245,2 4 0,1-2 219,-1 1 1,5 0 132,-5 4 1,4 1 25,-4-1 1,6 1 93,-2-1 1,-1-1 387,1-3-209,1 3 587,3-4 33,0 0 0,-3-7-248,-1-8 1,-5-3-40,1-2 1,1 1-163,-1 0 1,1-5-104,-5 1 1,0-2-53,0 1-238,5 3 0,-4-4-15,4 6 0,-4 4-944,-1 0-656,0 5 1444,6-3 0,-1 12-57,3 2 1,-1 7 30,-3 2 1,-1 1 139,5-2 0,-4-2 62,5 3 0,-2 0 148,1 0 0,-1-1-90,-3-3 1,-1-1 452,5 1 70,-5-6 0,2-1-290,-5-1 1,2-4 372,2 3 0,-3-8-130,3-4 0,-2-1-110,-2-3 1,0 2-156,0-6 0,0 2 25,0 2 1,0-5 6,0 1 1,0-1-291,0 5 1,0 3-394,0 1 31,0 0-980,0 1 545,0-4 500,0 10 0,0 1 186,0 8 0,4-1 103,0 1 1,4 0 54,-4 5 1,5-5 254,-5 0 1,4 0 27,-4 5 1,4-5-46,-3 0 0,3-3 693,-4 3-203,6-5-308,-4 8 1,7-10-80,-1 3 1,-3-3 26,-1-1 1,0 0-58,5 0 0,-1-1-7,0-3 0,-3 3 109,-1-4 1,0-1-271,5-3 1,-1 2 217,0-1 0,1 1-93,-1-1 0,1-3-103,-1 3 1,-5 1-211,-3-1-90,3-1 68,-6-3 1,5 4-189,-6-1 0,-6 7-355,-2-3 1,-3 4 380,-1 1 0,-1 1-307,1 4 0,-1 1 148,1 7 0,4-1 26,-1 1 0,7-1-182,-2 0 669,-3 1 1,5 3 0,-2 1-376,3-2 442,6-1 1,2-3-1,6-1 108,-1-2 1,6-5-54,3 1 0,-2-3 517,2-1 1,1-5-159,7-4 0,-7-2 50,2-1 0,-3-5-159,0 1 0,-3-6-137,-6 1 1,-1 2 54,-3-2 1,-2 6-175,-6-2 0,0 0-797,0 0 1,-2 5 241,-2 3 1,-4 7-564,-8-3 0,2 4 293,-3 1 1,3 6-184,2 2 1,4 0 399,-1 5 0,7-7-257,-2 11 565,2-6 0,2 7 250,0-6 1,6 1 420,2-1 1,3-5-392,1-3 1,1 2 70,-1-2 0,6 0 150,3-4 1,1-1 70,-1-4 0,2 3-101,-2-7 0,-2 2 13,2-1 0,-6-3-106,1 3 0,-6 1 50,-2-1-585,1 5 1,-1-3-92,0 6 197,-5 0 1,2 6-240,-5 2 0,2 5-146,2 3 1,-3 3 14,3 6 0,2 1-237,-2 3 0,6 4-78,-2 9 814,8 2 1,4 6 0,5-1 0</inkml:trace>
  <inkml:trace contextRef="#ctx0" brushRef="#br0">13435 4353 12689,'-12'0'0,"-1"0"0,5 0-46,0 0 10,-1 0 25,-3 0 0,4 0-4,-1 0 5,7 0 2,-4 0-16,6 0 0,0 0-247,0-5 0,2 3 303,2-2-1,-3 3 9,10 1 0,-4-4 106,5 0 0,2-1-97,3 5 0,-2 0-49,6 0 0,1-4 58,7 0 0,-3 0 236,3 4 1,-2-4-258,2 0 0,-3-5 0,3 5 35,-2 2-45,-3-5 1,-3 4-80,0-5 0,-6 5 83,1-1 34,-2 2 0,-7 1-38,-3-3-39,-2 3 1,-8-5-89,-2 6 0,-3 0 0,-3 0 46,-3 0 1,4 0-24,-4 0 1,-1 4 21,2 0 49,5 0 0,3-4 2</inkml:trace>
  <inkml:trace contextRef="#ctx0" brushRef="#br0">13669 4269 12818,'-5'3'-26,"-6"-2"-8,9 10 0,-3-4 0</inkml:trace>
  <inkml:trace contextRef="#ctx0" brushRef="#br0">13423 5668 8549,'-13'-7'-472,"6"-4"0,-2 8 1449,5-5-930,-6 5 0,9-4 267,-4 3-353,4 3 170,1-5 42,0 6 1,1 0-53,4 0 1,1 0 6,7 0 0,-1-1-89,1-3 1,0 2-19,4-2 0,-2 3-89,6 1 1,-5 0-57,5 0 0,-4 0 25,3 0 1,-5 0 140,2 0 1,-3 0-161,-2 0 0,1 0 130,-1 0-95,0 0 1,-3 1 70,-1 3 1,-5-2 1,-3 7 28,-9-4 0,-2 3-33,-1-4 1,-5 4 76,1-4 1,-5 5-67,5-5 1,-2 4 25,1-4 0,3 2-14,-2-2 1,2-3-32,2 3 1,-1-2 45,1-2-439,5 0-265,1 0 0,8-4 85,2-1 596,3-4 0,16 2 0,3-6 0</inkml:trace>
  <inkml:trace contextRef="#ctx0" brushRef="#br0">13658 4663 9219,'-12'-5'-1213,"4"3"1411,-1-2-68,7-3 44,-9 6 0,8-5-389,-5 6 243,5 0-64,-3 0 0,6 6 65,0 2 1,0 5-49,0 3 1,0 5 53,0 8 0,0 4-156,0 8 1,0 5 117,0 7 1,0 5-215,0 8 1,0-1 285,0 6 1,0-12-72,0-1 0,-4-13 151,0-8 1,0-5-110,4-7 0,0-6 57,0-2-43,0-9 0,0-1-184,0-3 13,0-3-356,0 5 484,0-6-198,0 0-238,0-6 0,0-1 429,0-5 1,5 0 0,2-1 0</inkml:trace>
  <inkml:trace contextRef="#ctx0" brushRef="#br0">13683 4775 8570,'-5'-12'-294,"2"-1"1,-4 1-425,1-1 1,-2 5 685,4 0 1,0-1 73,4-3 0,0 4 174,0 0 1,0 3-138,0-3 1,-1 4 384,-4-4-87,4 5-148,-4-8 22,-1 4 1,3-1 9,-5 0 22,5 5 0,-8-7 131,3 6 87,2-6-587,-5 9-33,10-5 52,-10 6 1,10 2 134,-4 2 0,0 4-226,1 9 1,0-2 91,4 6 1,0-1 0,0 6-313,0 3 1,0-2-32,0 2 0,0 1-141,0-1 0,1 1 121,3-1 0,-1-3 429,5 3 0,0-3 0,5-1 0</inkml:trace>
  <inkml:trace contextRef="#ctx0" brushRef="#br0">13522 5457 8435,'-7'-5'-384,"-4"3"0,8-3 621,-5 5-451,5 0 117,-2 0 122,5 5 1,1 1-89,3 2 1,-1-1 76,5-3 0,0-3-193,5 3 1,3-2 0,1-2-153,-2 0 0,3 0 125,-1 0 0,5-6 5,-2-2 201,4-3 0,-4-1 49,1-1 0,-4-1 0,2-2-49,-1-5 0,-3 3 186,-7 2 0,-2-2 230,-6 1-154,0 1 0,-6 5 8,-2 3 0,-7 2-25,-2 6 0,-5 1-182,2 4 0,2 1 88,1 7 1,-1 5-436,2 2 1,-1 1-49,5 4 332,-1-3 0,1 8 0,-1-5 0</inkml:trace>
  <inkml:trace contextRef="#ctx0" brushRef="#br1">17293 8595 15885,'-7'0'1139,"2"0"-334,-1 0-3077,5 0 2916,-5 0-605,6 5 1,-1-3 83,-3 2 287,2-3 15,-3-1-233,5 0-827,0 0 405,0-5-1305,5 3 345,-3-3-124,3 5 668,-5 0 0,0-2-5,0-2 1,2 3-709,2-3 1584,-3 2-59,5 2 1,-5-1 65,3-3-57,-2 3 59,3-5-159</inkml:trace>
  <inkml:trace contextRef="#ctx0" brushRef="#br1">16176 8719 29249,'1'0'-218,"-1"0"-1006,0 0 141,0 5-89,0-3 0,0 5-1284,0-3 1266,0-3 0,1 6-1284,3-3 116,-3-2 2192,11 3 0,0 1 0,7 0 0</inkml:trace>
  <inkml:trace contextRef="#ctx0" brushRef="#br1">16176 8648 23426,'5'2'-36,"-1"-1"-372,4 3 1,-4 2-1109,5-2 960,-7 6 1,5-7 350,-3 5 1,-2-4-1150,2 4 753,-3-5 1,1 7 571,2-6-301,-3 5-29,5-2 1,-6 6 344,0-1 1,-2 0 132,-2 1 1,1 3-310,-5 1 0,4 5 317,-4-1 0,-1 8-619,-3 4 0,0 2-39,11-32 490</inkml:trace>
  <inkml:trace contextRef="#ctx0" brushRef="#br1">16113 9127 13140,'-16'44'146,"-4"12"19</inkml:trace>
  <inkml:trace contextRef="#ctx0" brushRef="#br1">27987 12812 15277,'0'-13'-2782,"0"5"2940,0 0 1,0 4 380,0-5-240,0 7 0,-5-5-371,1 2-309,0 4 354,4-4 0,0 6-385,0 3 0,1 3 297,4 5 0,-4 2 130,3 3 0,-2 2-301,-2 6 0,0 0 26,0-1 0,0 1-216,0 0 1,0 4-15,0 0 0,4 0-66,0-4 1,0-1 529,-4 1 0,0 0 0,0 0 0</inkml:trace>
  <inkml:trace contextRef="#ctx0" brushRef="#br1">27937 12787 10145,'1'-17'-217,"3"1"1,-1-2 197,5 1 0,-3 5 319,3-1 1,-4 1 757,4 4-870,1-3 0,3 4 194,0 3 0,1 2-268,-1 2 1,2 0 86,2 0 1,-2 2-242,3 2 1,-3 3-86,-2 5 0,0 1-63,1-1 1,-1 0 92,1 1 1,-2 3-236,-3 1 1,2 1-30,-6-2 1,0-2 101,-4 3 0,0 1 11,0-2 1,-2 1 132,-2-5 1,-3 0 69,-5 1 1,-2-1 107,-2 1 1,1-5 33,-6 0 0,6-5 51,-2 1 0,3-3 217,2-1 0,0 0 73,-1 0 1,6-1 143,3-3-754,3 3 152,1-10 0,5 9-64,4-2 1,3-1-81,4 0 0,-2 1-218,3 4 1,-3 6-32,-2 2 1,5 0-201,-1 5 0,-1-4 584,-7 8 1,9 2 0,-3 0 0</inkml:trace>
  <inkml:trace contextRef="#ctx0" brushRef="#br1">28408 12948 10269,'13'-12'74,"-1"-1"1,-5 1 834,-3-1-129,-2 7-171,-2 0-959,0 6 430,0 0 0,0 6-397,0 2 0,-2 3 69,-2 1 1,1 5-28,-5-1 0,4 6 119,-4-1 0,5-2 41,-1 2 1,2-4-115,2 3 0,0-5 71,0 2 0,0-3 24,0-2 1,6-1 34,2-3 0,3 2 220,2-6 1,0 0 14,4-4 1,-3-1 194,2-3 1,-2-4-162,-2-9 0,1 3 100,-1-2 1,-1-4 189,-3 0 0,2 0-96,-6 0 1,5 3-230,-5-3 1,0 4 113,-4 0 1,-2 2-377,-2 2 1,-3 1-131,-5 2 0,0 0-145,-1 5 0,1-1 256,-1 5 0,0 0 99,-4 0 0,3 2-1081,-2 2 0,2-1 454,2 5 0,-1 2 677,1 6 1,-1-2 0,1 4 0</inkml:trace>
  <inkml:trace contextRef="#ctx0" brushRef="#br1">28656 12973 8862,'2'-19'659,"2"2"0,-3 3 362,3 2 61,-2-1-406,-2 1-574,0 0 1,1 5 137,3 3 1,-2 4-822,2 4 1,-3 3 145,-1 5 0,2 2-74,2 2 1,-3 0 121,3 4 0,2-5 88,-2 2 0,4 1 40,-4-2 0,5 5 72,-5-4 0,4-1 115,-4-4 0,4 1-83,-3-1 0,3-3 289,-4-1 0,6-5-14,-2 1 0,-1-3 440,1-1-133,0 0 1,5-5-158,-1-4 0,-4 2-79,1-1 1,-5 0-74,4-5 1,-5 1-206,1 0 0,-1 3 137,1 1 1,-1 5-207,5-1 1,-4-1-25,4 1 1,-4-1-548,5 5 346,-1 0 1,4 5 75,1-1 1,-5 4 274,0-4-164,1 6 379,3-3 1,0 4-104,1-3 1,-5-3 358,0-5-64,-5 0 0,4-1 141,-3-3 0,-3-3-164,4-5 0,-4-1 46,-1 1 0,0-1-589,0 1 1,-1-4 143,-4-1 1,4 0-784,-3 5 0,1 1 134,-1 3 686,3-3 0,-5 4 0,6-6 0</inkml:trace>
  <inkml:trace contextRef="#ctx0" brushRef="#br1">29438 12923 9254,'-7'0'669,"2"6"-422,5-5-399,0 5 243,0-6 2008,0 0-1801,0-6-636,0 5-15,0-5 222,0 6 1,1 0 38,3 0 0,-3-1 252,4-3 23,-4 2-215,4-3 1,-2 5 170,5 0 0,-3-2 133,3-2-6,-5 3 1,8-5-80,-3 6 0,-1-4-113,1 0 0,0 0 39,5 4 1,-1-4 1,1 0 0,-5 0-57,0 4 0,0-5 8,5 1 0,-1 0-65,1 4 1,-1 0 23,0 0 0,-3-1 0,-1-2-84,2-1 29,1 0 0,1 4-9,0 0 0,-3 0 1,-1 0 24,2 0 2,1 0 1,1 0-1,0 0-16,1 0-12,-1 0 116,1 0 1,-1 0-55,1 0 0,-1 0 1,0 0 366,1 0-300,-6 0 1,4 0 146,-3 0 0,3 0-143,1 0 1,1 0-7,-1 0 1,1 4-109,-1 0 1,0 0 101,1-4 1,-1 0-143,1 0 0,-5 0 87,0 0 1,0 0-118,5 0 1,-1 4 65,1 0 0,-5 1 0,0-5 1,0 1 77,5 3 0,-5-2-34,0 2 1,-1-2 19,2 3 1,2-4-30,-3 3 0,1-1-43,0 1 1,2-3 105,-3 3-76,3 3 0,1-4 32,1 5 0,-5-3-9,0 3 1,1-5-1,3 2 43,1 1-57,-7-5 1,5 9-1,-2-5-43,2 2 18,1-4 1,-4 6 0,1-3-145,0 1 149,2-4-72,2 8 1,-1-5 93,1 7 0,-2-5-14,-3 0 0,3-3 91,-3 3 1,-1-4-100,1 4-15,1-5 1,3 7 27,0-6 1,-3 4-12,-1-4 1,-4 2-3,4-2 0,-5-1 0,3 3-115,-1 0 103,-3-2 1,4-3 13,-1 4 0,-3-3 30,7 7-55,-7-7 96,4 4-31,-6-1 19,5-3-47,-3 9 0,5-10 52,-3 3-155,-3-2 134,5-2-22,-6 0 1,5 0 0,-3 1 257,2 3-230,-3-2-19,5 3 0,-4-5 45,7 0-75,-7 0-65,4 0 1,-5 0-433,3 0 385,-2 0-307,3 0 0,-3 0-2440,2 0 1128,-3 0 1743,5 0 0,-6 0 0,0 0 0</inkml:trace>
  <inkml:trace contextRef="#ctx0" brushRef="#br1">30009 12526 11138,'0'-8'-811,"0"0"1,0 4 619,0-5 766,5 1-273,-4-4 0,5 3 458,-6 1-543,0 5-299,0-2 0,0 6-260,0 3 0,0 1 294,0 7 1,0-2 0,0 8-174,0-1 194,0-3 0,-1 8-147,-4-5 0,4 1 69,-3-2 1,3-2 0,1 3-81,0-4 101,0 0 0,0-1-16,0 1 0,0-1 70,0 0-10,0-5 502,0-1-320,0-6 0,0-6 0,0-2 447,0-3-309,0-1 0,0-6 92,0-3 1,0 2-106,0-2 0,4 6-40,0-2 0,0-1 26,-4 2 1,4-1-15,0 5 1,5 0-227,-5-1 1,4 5 174,-4 0 1,6 5-330,-2-1 0,-1 4 30,1 4 1,0 3-82,5 5 1,-5 2 0,0 1-185,2 2 318,1-1 1,-3 1-78,1-1 0,-3 5-13,3-5 0,2 1 91,-3-5 1,-1-3-295,1-1 668,0 0-64,5-1 1,-5-3 265,0-8 0,-5 0-355,1-8 1,-2 2-87,-2-7 1,0 2-151,0-1 0,0 2 101,0-3 1,0 4-682,0 0 0,-2 1-17,-2-1 1,3 1-1565,-3 0 744,2 5 1501,2 1 0,-5 6 1,-2 0-1</inkml:trace>
  <inkml:trace contextRef="#ctx0" brushRef="#br1">30319 12564 10935,'7'-13'-686,"2"5"1158,-5 0 90,6-1 0,-7-3 1,4 0 577,-2-1-833,-1 6 1,-2-2-82,2 4 387,-3 1-923,5 4 0,-2 2 68,0 2 1,0 3 0,-4 5-646,0 1 365,0 4 1,0-3 218,0 3 1,0 1-103,0-2 1,0 5 158,0-5 1,0 2-34,0-1 0,0-3 45,0 2 0,0-2 88,0-2 243,0-5 505,0 4-377,0-9 1,0-2 232,0-9 1,0-2 11,0-1 0,0-2-187,0-2 0,0 1 0,0-5 216,0 2-338,0-4 0,2 7 21,2-6 1,-3 6-19,3-1 1,2 2-244,-2 2-19,5-1-128,-2 1 0,6 5 227,-1 3 0,1 4 98,-1 4 1,0 3-697,1 5 0,-1-1 238,1-3 1,-1 3 257,0-2 0,1 0 61,-1 0 406,1 2 321,-1-10 1,-5 3-410,-3-8 1,-3-3 0,-1-5 416,0-1-468,0 1 0,-5-5-310,-3 1 0,-3-5 179,-2 5 1,5-1-329,0 5 0,-1 1-1172,-3 2-977,0-2 2389,-1 10 1,1 1 0,-1 7 0</inkml:trace>
  <inkml:trace contextRef="#ctx0" brushRef="#br1">28011 14151 11045,'-5'-19'-1162,"3"-3"1428,-2 5 1,3-1 1462,1 2-851,0-4-230,0 1-764,0 7 0,1 8 451,3 8-510,3 3 1,2 9 322,-1 1 1,-4 6-711,4 2 0,-5 1 59,1 7 1,-1-4-164,1 4 1,-3-4-1,4 3-273,-4-2 0,-1-1 242,0-4 671,0 0 0,5 0 1,2-1-1</inkml:trace>
  <inkml:trace contextRef="#ctx0" brushRef="#br1">27900 14163 11156,'-13'-12'-1390,"2"-4"1266,3-1 1,-2 0-1,6 5 1459,1 0-1048,2 5 0,1-4 146,0 2 0,1 3-373,4-3 0,6 1 218,5-4 1,8 3-384,0 1 1,3 0 75,6-5 0,-6 5 0,4 1-607,-1 2 542,-9 1 1,10 0-1,-10-1-566,-3 3 0,-3 2-31,-3 4 690,-5 3 1,4 5-1,-4 0 1</inkml:trace>
  <inkml:trace contextRef="#ctx0" brushRef="#br1">27900 14523 11204,'-6'7'105,"5"4"1,-10-10 764,9 5 0,-2-7-394,8-4 0,5-3 424,7-8-877,-2 2 0,9-5-220,-2 2 1,3 3-1,0-2-116,1 2 0,0 2-90,0-1 0,-2 1-1437,-2-1 1843,2 6 0,-9-4 0,4 5 0</inkml:trace>
  <inkml:trace contextRef="#ctx0" brushRef="#br1">28247 14362 11827,'7'7'-490,"-2"0"239,-5-3 0,5-1 248,-1 5 1,1-4-92,-1 4 116,-2-5 1,3 4 0,-3-4-310,2 1 196,-3 0 0,6-4 96,-3 0 213,3 0 1,1 0 491,1 0-126,-1-6-411,4 0 1,-3-7-1,-3 1 313,0-1-355,4 1 0,-5 0 0,5-1 363,-2 1-472,0-1 1,1 5-86,-1 0 0,-4 1-65,4-1 1,-4 2-405,5 6 86,-7 0 1,9 1 63,-2 4 316,-4 2 0,5 5-103,-6 0 1,6-1 0,-3-1-107,-1-2 0,4 1-35,-6 3 341,6 0 1,-9-3-123,3-1 0,2-4 302,-2 4 0,2-5 639,-2 1-644,-3-2 140,5-8 1,-6 3-161,0-5 0,0 0 0,0-5 125,0 1-236,0 0 0,0 3 1,0 1-257,0-2 33,0-1 1,1 0-342,3 3 1,-1-2 0,5 6-410,2 1 0,1-2 348,1 1 0,2 0-126,3 4 0,-2 0 803,5 0-72,-4 5 0,7-2-22,-2 5 0,-2-4 1,0 3 11,-1-1 0,4-1 22,-1-1-102,-3-2-82,0 3 0,-6-5 998,1 0-46,-7-5 0,0-2-261,-6-5 1,-6 0 589,-2 4-834,3-3 0,-6 6 0,2-5 84,-2 2 1,-1 4-416,-1-5 0,1 7-104,0-3 0,-5 4-311,1 1 292,-1 0 0,5 6 0,1 2-848,2 3 765,-2-4 1,6 4 0,-3-2-664,3 7 607,4-3 1,1 5-94,0-5 0,0-1 216,0 1 1,6-2 0,2-2-28,3-1 1,3-5 226,2 1 0,-2-2-138,2-2 396,-2 0 1,-1 0 0,-1-2 162,0-2 1,0-3 700,-4-5-774,-3 0 0,-1-5 180,1 0 1,-1 1-335,-4 4 0,0 3 0,0 1 150,0-2-724,0 5 0,-2-1 154,-2 6-288,3 0 0,-6 6 183,3 2 0,2 4 0,-2 5-331,3 4 0,1 2-593,0 2 841,0 0 0,1 0 1,2-1-1174,1 1 762,6 0 776,2-6 1,8 5-1,4-5 1</inkml:trace>
  <inkml:trace contextRef="#ctx0" brushRef="#br1">29264 14263 7948,'7'0'-451,"4"0"778,-9 0-115,3 0-85,-5 0 113,0 0 33,0 5-228,0-3 1,0 4 119,0-1-43,0-4 1,1 5 88,4-6-118,-4 5 1,6-4 15,-3 4 0,-1-4-29,5-1 0,-4 0-233,4 0 241,-5 0 1,8 4-150,-3 0 1,-1 0 116,2-4 1,-1 0 5,4 0-39,-5 0 0,4 0 0,-2 0 15,2 0 0,1 0-13,0 0 1,-3 0 12,-1 0-8,0 0 1,5 0 4,-1 0 0,-4 0 1,1 0 94,0 0 1,-2 0-61,1 0 20,1 0 1,-1-4 11,0 0-152,0 0 0,1 4 59,-1 0-41,0 0 131,5 0 1,-5-4-54,0 0 36,-5 0 0,8 4 23,-3 0 0,2-2-24,-2-2 1,3 3-61,-3-4 1,-1 4-2,2 1 3,-1-5 0,4 3-40,1-2 1,-1-1-26,0 0 1,1 1 81,-1 4 51,1-5-77,5 3 1,-5-7-1,4 5 38,-3 1 0,-2-3 19,1 2 0,-5-1 12,0 1 0,0 2-29,5-2 91,-1-3 1,-1 4 0,-1-3 18,-2 0-116,0 2 0,5 0 1,-1-2-164,1-1 150,-7 5 1,6-8-1,-4 6 10,3 1-16,1-4 0,-4 4 0,1-3 20,0 0-22,2-4 1,-2 8-1,-1-5 97,2 1-19,-5 2 1,6-1-13,-3-4 1,-1 4 19,2 1 1,-5-2-24,4 2-84,-5-6 1,4 9 33,-3-3 0,-1-2 0,3 1-29,0-2 1,2 3 71,-4-4-171,6 5 0,-3-8-21,5 2 117,1 4 0,-2-2 1,-2 4-81,0-1 84,-1-5 1,0 6 28,0-5-43,1 5 1,-1-7 84,0 6 1,-4-4-1,3 2-31,-1-1-1,2 3 68,-4-4-56,6 5 1,-7-7 0,4 5 91,-2-2-106,5 4 0,-3-8 0,5 4 69,0 1 0,-3-5-12,-1 2 1,0 2-40,5-1 0,-1 1 32,0-1-61,1-3 0,-5 5 0,-1-3 27,-2 0 0,4 5-308,-5-4 295,6 5 0,-8-6-205,7 5 156,-7-6 1,5 9-34,-3-4 1,-1 0 23,5 1 1,-3 0-6,3 4 0,-5-2-16,1-2-387,3 3-251,-6-5-165,10 6-163,-10 0 432,5 0-308,-6 6 1,0-4-18,0 7 0,-4-5 886,0 4 0,-6 0 0,3 5 0</inkml:trace>
  <inkml:trace contextRef="#ctx0" brushRef="#br1">30666 13134 11114,'-7'0'-185,"2"-1"-505,5-3 431,0-3 1,-2 0-21,-2 3 519,3-3-222,-5 5 1,6-5-198,0 3-269,0 3 317,0-5 60,-5 6 409,3 0 40,-3 0 559,5 0 13,0 0-261,0 6-283,0-5 0,0 6 82,0-3-245,0-2 0,0 5-139,0-3 0,1-3 45,3 3-28,-2 3 1,3 0-225,-5 5 1,0-3 86,0-1 0,4 0 77,1 5 1,-1 0 69,-4 4 1,0-2-3,0 6 1,4-5 0,0 5 245,-1 1-316,-2 2 1,-1 0-1,0 3 222,0 1-183,0-1 1,0 3 59,0-5 1,-4 4-43,0 0 1,-4 4 9,3-4 0,0 0-28,1-5 1,2 3 0,-2-1-15,3-1 1,1 2-243,0-6 243,0 2 0,0 1-136,0-4 0,0 2 0,0-4 109,0 2-148,0-5 0,0 4 0,0-4 61,0 2 0,0-1-258,0-3 183,0-6 1,0 4 0,0-3-127,0 3 0,0-3-13,0 0-25,0-5-290,0 3 147,0-6-3101,0 0 3018,0-6 493,0 5 0,0-16 0,0 3 0</inkml:trace>
  <inkml:trace contextRef="#ctx0" brushRef="#br1">30592 13097 8267,'-9'-11'-552,"1"3"0,5-3 232,-1 2 2033,3 4-505,1-6-721,0 4 1,0-1 50,0-1-76,0 7-527,5-4 0,-2 6 171,5 0 1,1 0-70,3 0 0,0 0 57,1 0 1,1 0 0,1 0-46,1 0 10,1 0 0,-1 4-108,1 0 0,1 6 128,-2-2 0,-2-1 1,3 0 303,-3-1-187,-2 3 1,0-2-35,1 5 1,-5-5 338,0-3-325,-5 3 0,3-4 287,-6 5-306,0 1 1,0-1 73,0 0 0,0 0-77,0 5 1,0-1-56,0 1 1,-5-1 0,1 2-28,2 2 1,-4 2 5,2 3 1,0 4-23,4 0 46,-6-1 0,5 8-50,-3-3 0,2 1 0,2 5-19,0-2 36,0-6 0,0 12 0,0-5-5,0 1-2,0-6 1,-1 7-116,-3-3 1,2 1 73,-2-1 0,3 2 1,1-6-60,0-2 0,-4-1-4,0-1 0,-2-1-86,2-4 115,3 4 0,-10-10 0,4 2-17,0-2 34,-4-2 1,4-3 0,-5-3 48,-1 0 0,-1-2 80,-2-4-131,2 6 1,-5-5 0,4 3 15,-2-3 0,-4-1-89,5 0 0,-2-4-444,1 0 424,4 0 0,-5 3-101,5-3 1,1 1 0,-1-4-1136,1 1 508,0-3 1,3 6-1782,1-5 1906,5-1 694,-2-3 0,10 0 0,2-1 0</inkml:trace>
  <inkml:trace contextRef="#ctx0" brushRef="#br1">30852 13568 7923,'0'-7'906,"0"2"-612,0 5 1,2-2-1,2-2-88,-3 3 0,6-5 132,-3 6-184,-3 0 1,9-1-10,-6-3 0,6 2 0,-2-2 35,3 3 1,-3 1 4,1 0-116,-1 0 1,6-1 16,2-4 1,-1 4 50,6-3 0,-4 1 24,3-1 1,5 3-113,4-3 1,0 1 0,-3 0 211,3-1-239,-3 0 0,6 4 50,-3 0 0,-3 0 1,3 0-248,-3 0 173,-1 0 1,-1 0-14,-4 0 0,4 0 93,-4 0 1,0 0-5,0 0 0,0 0 82,0 0 0,2 0 0,-4 0 16,2 0 0,-4 0 62,5 0-161,0 0 0,-2 0 11,-3 0 0,-2-4 0,-1-1-82,-1 3 54,0 0 0,-3-2-581,-1 0 160,-5 0-607,2 4 365,-5 0-2992,0 0 3137,-5 0 1,2 0-705,-5 0 411,-1 0 755,2 0 0,-4 0 0,5 0 0</inkml:trace>
  <inkml:trace contextRef="#ctx0" brushRef="#br1">31671 13382 8488,'-7'-5'-1139,"0"-2"1208,3-6 1,3 5 1255,-4 0-931,4 5 1,-3-8 315,0 3 0,-2 1 35,2-1-275,3-1 1,-5 1 225,6 0-283,-5 5-500,3-2 0,-2 0 201,8 1 1,-1 1-162,5 8 45,1-4 0,4 10 0,3-4-157,0 0 98,1 4 0,-1-3 0,1 7-44,-2 2 1,0-1-73,2-3 197,-4-1 0,1 1 0,-5-1 67,0 0-69,-3 1 0,3-1 130,-5 1 0,1-1-83,-5 0 109,0 1 1,-6-5 0,-2-1-21,-3-2 1,-2 1-25,1-2 0,-5-3-159,1 4 0,-2 0 124,1-1 0,2 4-120,-5-3-8,-1 4 1,0-6-261,1 5 0,4 1 1,-2 3-208,1 0 0,3 1-215,-3-1 0,8 1-62,0-1 0,5 6-1088,-4 3 1865,5-4 0,-2 7 0,5-5 0</inkml:trace>
  <inkml:trace contextRef="#ctx0" brushRef="#br1">28836 15386 16149,'0'-5'-1505,"0"1"1,0 2 1675,0-2 0,0 2 38,0-2 291,0 2-154,0-3-371,0 4 226,0-2 1,0 9-530,0 2 0,0 4 125,0 2 1,0 0 107,0 3 0,0-1-163,0 3 0,0 0-21,0 2 0,-2-3 42,0 1 1,0-1-210,2-4 0,0 1 1,0-3-218,0 1 191,3-6 1,-3 1-471,2-4 922,-1 2 1,2-3 0,0 0 0</inkml:trace>
  <inkml:trace contextRef="#ctx0" brushRef="#br1">28780 15441 13997,'0'-9'-1954,"0"2"1912,0-4 1,0 4 0,0-2 972,0 0-674,0 2 1,0-4 236,0 3 1,0-1-47,0 3 1,3-2-125,1 0 1,2 0 0,0 3 261,0 1-124,3 0 1,1 0 103,2 0 0,0 2-137,1 0 0,-1 2-110,1 0 0,-1 0-4,0 2 0,-1 2-310,-1 2 0,-2 0-72,0 0 1,0 3-102,-2-1 1,2 3 0,-5-1-211,1 2 1,-1 1-721,-3 2 760,0-2 0,0 4 6,0-3 0,-3 2 74,-1-2 0,-4-2 256,0 1 1,-3-1-59,1-1 0,-2 0 230,-1-1 0,1 1-81,0-3 0,-1 1 52,1-3 0,-1-1 0,0 0-200,0-1 216,-1-2 1,7 0-309,-1-2 0,1 0-264,1 0 0,3-2-174,1-3 1,1 2 0,1-1-1827,0-1 2380,0 2 1,5-2-1,2 1 1</inkml:trace>
  <inkml:trace contextRef="#ctx0" brushRef="#br1">29127 15460 13888,'4'-3'-430,"1"0"1083,-3-3 1,0-1-349,-2 1 1,0 2 110,0 0 0,-1 2-157,-1-2 0,-1 2 1,-4 0-128,1 2 231,-3 0 1,2 0-452,-4 0 1,2 2 132,-2 2 1,0 2-42,3 0 1,-2 2 0,1 1-783,-1 1 658,5 0 0,-3 2 1,5-1-717,-1-1 493,1 1 0,3-2-179,0 0 0,0-2 210,0-1 1,4-1 0,1-1 66,3-2 167,0-1 1,1-1 174,-1 0 0,2-1 435,-2-1 1,1-1-148,-3-3 1,0-1 363,0-1 1,0 1-194,1-2 0,-1 0 265,0 1 1,-2-1-332,0 1 0,0 1-311,0-1 0,-1 3-430,-3 1 1,0 2-653,2-2 506,-1 2 1,2 2 104,-3 4 0,0 2 0,0 1-1034,0 1 887,3-1 0,-2 5-104,3-2 0,-2 0 242,2 0 1,0-2 0,3 2 41,-1-1 226,0-4 1,0 1 0,1-3 255,1 1 182,-1-1 1,2-3-113,-2 0 1,-2-3 0,0-1 1133,-1-2-1067,0-3 1,0 0 255,-2-4 1,-2 1 0,1-1 328,1-2-292,-1 2 0,2-5-165,-3 2 1,0-3-190,0-2 0,0 1 0,0-2-623,0 1 381,0 3 0,0 1-102,0 2 411,0 4-721,0 4 0,2 5 0,0 4 296,2 3-1153,-3 3 1,5 2 401,-2 5 1,1-2 0,-1 4-342,1 0 1,-3 0 389,2 0 0,-2 0 24,2-2 244,0 2 1,0-4 67,0 1 1,-2 0-552,3-2 1,-2 0 471,1-2 0,0-1 0,-3-3 522,1 0 1,3-2-1,-2-1 1</inkml:trace>
  <inkml:trace contextRef="#ctx0" brushRef="#br1">29233 15448 12794,'-6'-7'-549,"0"-2"1,-1 2 608,1-1 289,3 4 1,0-1-71,3 0 1,1 1 44,1-1 1,1 0 36,3 1 1,3 1-105,2 1 0,0-1-390,2 1 1,-2-2 0,0 2-77,0 1-71,-1 0 1,3 1-577,-1 0 0,0 3 933,1 1 1,-1 1 0,1 2 0</inkml:trace>
  <inkml:trace contextRef="#ctx0" brushRef="#br1">29469 15404 12268,'0'-6'-2346,"0"2"3263,0 0 1,0 2-162,0-3 0,0 3 19,0-2-707,-3 3 1,1-2-1,-2 3 587,0 0-421,-2 0 0,-1 3 1,0 1-766,-2 2 0,1 0-169,2 3 598,0 0 0,-1 3 1,1-1-767,0-1 734,3 1 1,0-1-253,3 0 1,0-2-76,0 0 1,3-2 394,1-1 0,1-1 0,2-2-220,1 0 513,-1-1 0,4-1 0,-2-1 491,1-1 0,-3-2-196,2-2 0,-2-2 116,-1 0 0,0-1 166,0 3-323,-2-3 0,1 2 0,-3-2 323,-1 0-557,2 2 1,-2-1-424,1 1 11,-1 4-821,-1 0 1,-1 4 528,-1 1 0,1 3-697,-1 4 793,2 2 1,0-4-36,0 4 0,0-2 202,0 2 1,0 0 0,2-3 175,3-1 1,0 2 95,1 0 0,0-3 95,1-2 0,-1-3 187,0 1-248,3 2 0,-2-3 323,1 1 1,-1-4-111,-1-3 0,0 0 1,-1-1 256,-1 0 0,-2-1 241,2-2-576,-3 2 0,2-2 0,-3 1 102,0 0 1,0-2-286,0 1 1,0-1 64,0 2 0,0-3-62,0 0-124,0 2 0,0-2 1,1 0 232,1 0 1,-1-2-190,1 1 0,-2 2 52,0-1 0,0 4-140,0-2-193,0 2-331,0 1-125,0 3 519,0 0 0,0 4-514,0 1 499,0-1 0,0 4-331,0-1 513,0 2-3,0 0 0,0-2-174,0 0 59,0-2 0,1 3-358,1-1 404,-1-1 1,1 0-41,-2-1 63,0-1 0,1 2-676,1-3 449,-1 3 178,2-3 1,-3 4-1392,0-2 794,0-1-552,0 1 1306,0 1 0,2-2 0,2 1 0</inkml:trace>
  <inkml:trace contextRef="#ctx0" brushRef="#br1">28358 15404 8902,'0'-6'-115,"0"-2"684,0-1 1,-2 1-99,0 2 0,0-2 415,2-1 0,-1 2 128,-1 3-772,2-2-444,-3 5 0,3 8 1,-1 6-81,-1 1 313,1-1 1,-1 2-538,2-1 0,0 3 171,0-3 0,0 1-269,0-3 1,0 0-1,0-1-926,0-1 1101,0 1 0,2-1 22,0 0 1,1-2 403,-1 0 1,-2-1-1,3-1 1</inkml:trace>
  <inkml:trace contextRef="#ctx0" brushRef="#br1">28259 15454 24219,'-5'-6'-1093,"0"-1"1,1-1 0,1 0-2185,-1 0 2460,3 1 1,-2 1 712,3 0 0,1 0 301,1 0 1,1-3 69,4 1 1,2 0 0,1 1 83,2 1-1123,0 0 1,1 0 702,2 0 1,-3 2-444,0-1 1,1 4 508,-3-1 0,1 1-278,0 1 359,0 0 1,-4 3-1,2 0 1</inkml:trace>
  <inkml:trace contextRef="#ctx0" brushRef="#br1">28520 15398 15235,'-5'-2'-516,"1"0"619,3 0 0,-2 2 531,0 0 1,2 0-227,-3 0-268,3 0 1,-5 0 0,2 2-258,-2 3 123,0 0 1,0 2 0,0 1-387,0 3 203,-1-2 1,3 2-218,0 0 1,3 0-281,-1-1 0,1 1 277,1-3 1,1 1-1,1-3-467,2 0 468,1-3 1,2 0 663,-1-3 0,2 0 9,0 0 1,1-3 149,-3-1 0,2-1-12,0-1 1,-1-1-1,-3 1 241,1 0 0,-2 0 211,1 0-468,-3-1 1,2 1-486,-3 0 1,0 2-278,0 0 0,0 2-1372,0-3 629,0 4-948,0-2 1685,0 9 0,0-2 1,1 4-182,1-1 436,-1-3 1,3 1 0,-1-1 354,1-1-315,-3 2 1,3-3 1085,-2 2-974,-2-3 750,6 2 177,-6-3 435,3 0-1063,-3-3 1,2 2-154,0-3 1,0 2-852,-2-2-12,0 2 837,3 0 0,1-1 0,2-1 1</inkml:trace>
  <inkml:trace contextRef="#ctx0" brushRef="#br1">29996 15398 14614,'-6'0'-565,"2"0"-15,-1 0 1,1 0 482,-2 0 261,3-3-114,-3 2 1,5-1-56,-3 2 1,2-1 7,0-1 1,1 1 0,-1-1-500,1 2 228,-2-3 115,3 2 1,0-2 178,-3 3 485,3 0 583,-3 0-47,0 0 157,3 0 796,-3 0-1840,8 0 0,-3 0 105,5 0 1,-3 0 144,3 0 0,-1 0-329,0 0 21,0 0 0,0 0 18,1 0 0,-1 0 0,0 0 9,0 0 1,0 0 83,1-2-65,2 1 1,-2-2-28,1 3 1,-1-2-94,2 0 0,-2 0 22,1 2 0,-1 0 0,1-1-237,0-1 198,1 1 1,-1-1 0,1 2-25,0 0-201,-1 0 0,3 0 161,-3 0 1,3-2-7,0 0 0,-2-1 18,-1 3 1,1 0 6,-1 0 0,1 0 16,-1 0 0,-1 0 1,2 0-92,0 0 69,-2 0 0,2 0 0,-3 0-28,0 0-88,1 0 0,-1 0 95,3 0 0,-4 0 1,3 0-99,-1 0 147,-2 0 1,4 0 68,-1 0-9,0 0 0,1 0-14,-3 0 1,0 0-1,1 0 3,-1 0 1,0 0-55,0 0 0,0 0-17,1 0 104,-1-2 0,2 1-171,0-1 1,1 1 95,-3 1 1,-2 0 0,0 0-50,1 0 55,0 0 0,2 0 86,-1 0-3,0 0 1,0 0 13,0 0-132,1 0 0,-3 0-14,0 0 1,0 0 0,2 0-102,0-2 134,1 1 1,-1-2-1,0 3-161,0 0 133,1 0 0,1 0 0,0 0-31,0 0 0,-1-1 33,-1-1 5,0 2 0,0-3 0,0 3-40,1 0 31,-1 0 1,0 0 0,1 0-32,1 0 67,-1 0 1,2-2 12,-3 0 1,2 0 0,1 2-42,-2 0 20,0 0 1,-1 0 0,1 0 16,2 0 0,-3 0-4,3 0 105,-2 0 0,-1 0-94,0 0 1,2 0 4,1 0 0,-1 0-43,-2 0 0,1-2 1,1 0 4,-4-1 0,5 3 1,-5 0-44,1 0 32,1 0 1,1 0-1,-1 0 47,-3 0 0,3 0-28,-2 0 1,1 0 27,2 0-24,-1 0 1,-2 0 0,0 0-11,1 0 0,0 0 24,2 0 25,-4-2 0,3 1 0,-2-1-17,1 1 5,1 1 1,1 0-8,-1 0 0,0 0-3,0 0-2,0 0 0,1 0 10,-1 0-3,0 0-159,0 0 184,0 0 1,-1 0-74,-1 0 1,-2 0-4,2 0 30,-3 0-22,5 0 9,-3 0 17,4 0 0,-3 0 4,0 0 0,-2 0 11,2 0-40,-3 0 52,5-2-197,-3 1-186,1-2 178,-1 3 1,-3 0-527,2 0 453,-1 0-3017,2 0 2843,-3 3 1,-3-2-1,0 1 1</inkml:trace>
  <inkml:trace contextRef="#ctx0" brushRef="#br1">31001 15199 16819,'0'-3'-3277,"0"-2"1040,0 0 1996,0 3 0,-1-2 261,-1 2 339,1 1 1,-2-1 509,1 2-292,1-3 0,-2 2-465,1-1 1501,1 1 1023,-2 1-1576,0 0-520,3 0 0,-2 0-357,4 0 1,1 1-1,3 1 86,-2 2-195,1-1 0,1 5 0,2-2-396,0 1 292,-1 0 0,-1 1-77,0 0 0,0 3 0,1-1-134,1 0 1,-3 1-226,1 0 327,-1 0 1,1 1 0,-2-1-194,1-1 298,-4-2 0,4 1 0,-3-3-3,-1 0 1,0-2-21,-1 1 232,0-4 2540,0 2-2922,-3-6 582,2 2-935,-1-4 486,-1 4 1,2-2-342,-4 3 402,4 0 1,-2 0-323,1 0 0,-2 3-286,-2 1 452,0-1 1,0 3 0,-1 0-547,1 1 527,-3 2 0,0-1-214,-4 3 1,3 1-1,-1-1-124,0 0 62,2 0 0,0-1 0,3 2-339,0 1 0,1-4-19,0 0 1,3 0-925,2-1 1675,0 0 0,2-2 0,2 1 0</inkml:trace>
  <inkml:trace contextRef="#ctx0" brushRef="#br1">31181 15094 12417,'0'-4'-2572,"0"0"1474,0 2 824,0-3 1,0 4 291,0-4 1,-1 3-174,-1-2 187,1 3 1,-2-3 156,3 2-405,0 2 820,-2-6 110,1 5-310,-2-4 144,3 4 2728,0-2-2780,0 9 1,0-4-470,0 4 0,2 1 69,0 1 1,2 1 0,-1 0 65,-2 1-8,0 2 1,1 0-238,0 0 1,0 4 149,-2 0 1,2 2-36,0 1 0,0 2 1,-2 1-135,0 0 177,0 2 0,0-2-23,0 3 1,0-1-7,0-1 0,0-2-92,0-2 1,-1-3 155,-1 1 1,1-2-100,-3 0 0,0-1 83,0-4 1,-1 0-180,0 0 1,2-2-125,-1 0 1,3-3-421,-2-1-255,3 0-270,-3 0-165,2-1 484,-1-1-279,2-1 1097,0 2 1,2-3-1,2 0 1</inkml:trace>
  <inkml:trace contextRef="#ctx0" brushRef="#br1">31193 15063 11508,'0'-6'-3277,"0"0"2466,0-1 735,0 1 353,0 0 0,0 2 147,0 0-359,0 2 0,0-1 97,0 1-142,0 1 0,3-2 351,1 3 0,1 0 172,2 0-295,2 0 1,-2 0 9,3 0 0,-1 0 87,1 0 1,0 0-69,3 0 0,-3 0 38,0 0 1,-1 2-27,1 1 0,-2-1-213,0-2 1,-3 2 62,-1 0-24,0 0 0,-1-1 136,0 1-200,-3-2 179,0 3-290,0 0 1,0-2 0,0 3 64,0 1-113,0-2 1,0 2 0,0 0 140,0 0 1,0 3-72,0 1 73,0 2 0,0-4 1,0 4 131,0 0 88,0 0 0,0 2-52,0-1 1,1 0 6,1 1 1,-1-1 0,3 1-46,-1 2 1,1-2-22,-2 1-81,0-1 0,0 2-74,0-1 1,2 4-1,-2-3 152,0 1-112,-2 2 0,0-3 1,0 3-33,0-2 64,0-2 0,0 1-69,0-2 1,0-1 52,0 0 1,0-1-113,0-1 0,0-2 95,0 0 1,0-1-18,0 2 1,0-4 0,0 1-9,0-1 4,0 1 1,0-2 0,-2 0 18,0 1 8,0-2 0,2 0 6,0-1 1,-1-1 107,-1 1-38,2 1-50,-3-2 74,3 2-125,-3-3 67,2 2-84,-4-1-21,4 2 1,-2-3 75,1 0-58,1 0 1,-2 0 0,1 1 384,0 1-437,-3-2 170,2 3 0,-1-3-94,0 0 1,2 0 78,-3 0 1,1 0-58,-2 0 0,0-2-46,0 0 1,-1 0 36,-2 2 0,3 0-142,-3 0 1,0-1 0,0 0-300,0-1 215,-2 0 1,1 2 0,0 0-493,1 0 489,1 0 1,2-1-439,0-1 1,0 1-437,-1-1-113,4 2-838,0 0 1027,3 0 975,0 2 0,3 2 0,0 2 0</inkml:trace>
  <inkml:trace contextRef="#ctx0" brushRef="#br1">30101 15013 12426,'0'-6'-1472,"0"2"1255,0 0 0,0 0 453,0-2 0,0 1 94,0 1 0,2 2 844,0-2-513,1 3 176,-3-5-1307,0 6 666,2-3 1,-1 4-105,1 1 1,-1 1-92,-1 3 0,0 3-210,2 2 1,-1 0-332,1 2 0,-2 1 257,-2 1 1,1 0-160,-3-1 1,0-1 348,0 2 0,-1-2 5,0-1 0,3 0 13,0-2 1,-1-1 242,1-3 13,0 1 119,2-4 0,0-1 171,2-4 1,2-1-265,2-4 0,0 1 0,1 0-200,1 0 172,-1-3 0,4 2-547,-2-1 1,0 2 244,-1 1 1,-1 0-559,1 1 0,1 0-155,-1 0 837,1 0 1,0-2 0,0 0-1</inkml:trace>
  <inkml:trace contextRef="#ctx0" brushRef="#br1">30238 15013 12400,'0'-6'-2197,"0"0"1747,0 0 1,2 0 1610,0-1 0,0 3-439,-2 0 1,0 2 245,0-2-539,3 3 0,-2-2-755,3 3-67,-2 3 0,2 2-245,-1 3 0,-1 1 150,-2 0 1,0-2 274,0 3 0,2-1-708,0 1 1,0 0 907,-2 0 0,3 2 0,0-3 0</inkml:trace>
  <inkml:trace contextRef="#ctx0" brushRef="#br1">30405 14976 16687,'0'-9'-3266,"0"0"3556,0 2 1,1 1 662,1-3 350,-1 5-460,1-4-1232,-2 7 1,0 2 221,0 5 0,0 1-1114,0 3 0,-2 1 511,0 1 0,-2 0 452,2 1 1,-2-1-13,2 1 0,-2-2 46,2 0 0,-1 0 0,2-3 109,-2 0 0,1 1-282,2-1 569,0 0 0,1-4-1,1 0 1,0-2 144,2 0 1,1-2 18,3 0 1,-1 0-283,1 0 1,1-2-340,-1 0 0,3-3 131,-3 1 0,2 0 198,-2-1 0,1 0 0,-3 1 0</inkml:trace>
  <inkml:trace contextRef="#ctx0" brushRef="#br1">30542 14970 9199,'0'-6'-529,"0"0"1687,0-1 0,0 1 161,0 0-517,0 0-460,0 0 1,2 0-28,3 2 0,0 1-385,1 0 0,1 3 143,-1-2 1,0 1-477,0 1 1,0 3 290,1 1 0,-1 1-582,0 2 0,-2-1 326,0 0 0,-2 2-79,2 1 1,-2 1 19,0-2 1,-2 3 160,-2 0 0,-1 0 288,-1-1 0,-2 1-89,2-3 1,-1 3 183,-1-3 0,-1 0-36,1-2 1,3 0 25,1 1 0,-1-3 62,1 0-366,0-3 0,4 2 47,3-3 165,3 0 1,2 0 0,2 0 0</inkml:trace>
  <inkml:trace contextRef="#ctx0" brushRef="#br1">31038 14759 8534,'0'-6'26,"0"0"0,-2 0 978,0-1 0,0 3 452,2 0-384,2 3-199,-1-5-541,5 6 1,-6-3-490,2 6 14,-1 0 1,-1 5-1,0 1 1,0-1-331,0 1 1,0 0 250,0 1 0,-2 2-183,0-2 1,0-1 141,2-1 0,0 1 84,0 0 1,3-1 18,1-2 1,1 0 282,2-2 0,1-2-156,0-2 0,5 0 279,0 0 0,3 0 1,1-3 215,1-3-317,0 0 0,-1-3-626,-1 2 1,-2 1 259,1 0 1,-3 0-346,-2 0 1,-1 2 565,-3 2 0,1-1 0,-1-1 0</inkml:trace>
  <inkml:trace contextRef="#ctx0" brushRef="#br1">31255 14716 14752,'-3'-6'-1125,"0"-1"0,2 1 1774,-1 0 0,1 0-176,-1 0 0,2-1 5,0 1 0,2 0 83,0 0 1,3 2 117,-1-1 1,1 2-282,1-1 0,1-1-480,2 3 0,-3 0 265,3 2 0,0 0 185,2 0 1,-2 0-410,-1 0 1,1 3 144,-1 1 0,0 1-471,-1 2 1,-2-1-255,-1 0 1,-1 0-423,-3 0 0,0 1 283,0 2 0,0-3-159,0 3 0,-3-2 427,-1 2 0,-1-3-1,-2 3 1,1-3 485,0-2-64,0 2 0,0-5 1092,2 3-505,1-3 1440,3 2-1113,6-6 0,-2 2-267,4-3 1,1 3-111,0-2 1,1 3-429,-2 0 1,1 0 128,-1 0 1,-1 0-733,2 0 465,-3 3 1,0 0-132,-2 3 0,-1 2-112,-3 1 0,-3-1 9,-1-2 1,-4 2 238,-3 1 0,-1 0-17,-2-1 1,-2-1 127,0 1 0,-2-3-82,1-1 0,2 0-392,1 0 1,1-1-815,3-1 1323,1-1 0,3 4 1,0-1-1</inkml:trace>
  <inkml:trace contextRef="#ctx0" brushRef="#br1">28451 16638 8556,'0'-6'0,"0"0"0,0-3 700,0 1 1,0-1 12,0 1 0,0 1 74,0-1 1,0 1-381,0 1 0,0 2-317,0-1 45,0 4 1,1-1-185,1 4 0,-1 4-33,1 2 1,1 4 189,-1 0 0,0 1-807,-2 4 1,0-1 0,3 3 0,-3-3-167,2 1 0,-1-3 154,-1 3 0,2-3-211,0 0 0,1-1 922,-1 0 0,-1-4 0,4 0 0,-1-3 0</inkml:trace>
  <inkml:trace contextRef="#ctx0" brushRef="#br1">28358 16719 8556,'-5'-13'423,"1"1"0,-1 0-71,3-1 1,0 1 223,2-1 1,2 1 62,3 0 0,3-1 97,2 1 1,2-1-209,0 1 1,6 0-68,0-1 1,2 3-306,-1-1 0,-1 4-155,-2-1 1,1 3-532,-5 3 0,-1 2 442,-5 0 1,-1 0-1061,-1 0 1,-3 2 329,1 3 1,-1 0-58,-1 1 0,-1 3 87,-1-1 788,1 3 0,-4-1 0,1 2 0</inkml:trace>
  <inkml:trace contextRef="#ctx0" brushRef="#br1">28402 16855 8556,'-6'6'0,"-1"1"1100,1-1-94,0-3-41,3 0 0,0-4-303,6-1 0,0-1-78,3-3 1,3-3-170,1 1 1,3-2-75,1 1 1,0-1-352,3 2 1,-1-2-387,3 1 0,-3-1-1243,1 2 1,-1-1 922,3 3 1,-2 2 715,-1 0 0,1 0 0,1-2 0</inkml:trace>
  <inkml:trace contextRef="#ctx0" brushRef="#br1">28656 16719 8556,'0'-6'279,"0"-1"1,-2 3 507,0 0 1,0 0 423,2-2 185,0 2-438,0-1-442,3 4 1,-1-1-495,3 4 0,0-1 139,-1 4 0,1-1-418,-1 2 1,2 0 28,-2 0 0,1 1-254,1-1 1,-1 0 151,-1 0 1,0 0-160,2 1 0,-2-2 181,0-1 0,0 2-191,0-2 758,1-1-266,-1-1 544,-1-2 0,2-2-4,-3-3 0,0 0 203,-2-1 1,0-3-283,-2 1 1,0-2 129,-2 2 0,2-1-139,-2 0 0,2 3-148,0-3 1,2 2-312,0 1 0,0 0 154,0 0 0,0 2-543,2 2 0,4 2 42,2 0 1,3 0-136,0 0 0,0 2 162,2 2 0,-1 2-179,1 0 1,-1 2 137,0 1 0,0-1 125,-2-2 1,0 0 196,-2 1 0,-3-3-158,1 0 1,-2-2 594,1 2 350,-3-3 421,-2 2-751,-2-8 0,-2 1 61,-2-5 1,0 2-88,2 1 0,-1 0 38,1 0 1,0 0-203,0-1 1,3 0 78,-1-1 0,1 3-352,1-1 1,1 1-188,1-1 1,1 2-212,3 0 0,1 2 18,2 0 0,0 2-266,4 0 0,-1 2 10,0 0 0,1 3-484,-1-1 0,-1 1-319,-1 2 0,0-1 715,3 3 0,-2-2 783,0 1 0,0-1 0,-1-1 0</inkml:trace>
  <inkml:trace contextRef="#ctx0" brushRef="#br1">29103 16657 8556,'-4'-6'251,"2"-1"1,1 1 457,-1 0 0,1 0 458,-1 0 456,-1-1-865,-1 1-679,-2 3 1,0 1-546,2 4 1,1 0 342,1 4 0,0-1-733,-2 6 1,3-3 401,-1 2 1,1 0 31,1 0 0,0 2-8,0-2 1,3-1-118,1 0 0,1 0 348,2-1 0,-1-2 245,0-2 1,0 0 301,0 0 0,3-1-228,-1-3 1,1-1 654,-1-1 1,-2-2-182,1-2 1,-2-1 24,-3-1 1,0-2-27,-2-2 1,0 2 304,0-1 1,-2 1-353,0-2 1,-3 0-75,1 1 1,-1 3-316,-2 1-18,1-2 0,1 5-1068,1-3 604,1 5 0,3 2-234,0 4 1,0 5 241,0 1-1,3 4 1,2 2 0,3 3-212,0 0 1,-1 1-44,-1 1 1,0 2 444,0 0 0,0 1-69,-2 1 0,1-3 413,-3-1-141,0-5 1,-2 0 0,0-3 66,0 0 1,-1-2-118,-3-5 1,-1-3-8,-6-1 0,1-1 33,-2-1 1,-3 0-24,1 0 1,-3 0 117,0 0 0,2-3-148,0-4 0,3 0 154,2-3 0,1 2-33,2-2 1,4-1-37,1-1 1,1 1-116,1 1 1,5 0-187,1-3 0,5 4 111,-1 0 0,2 1-261,3-1 1,1 1-2032,2 2 2398,1 2 0,2-4 0,1 1 0</inkml:trace>
  <inkml:trace contextRef="#ctx0" brushRef="#br1">29748 16638 8408,'-4'0'-94,"-1"0"1,3-2-8,-2 0 1,2-1 402,-2 1 0,2 1 353,-2-1 67,2 2-82,0-3 0,2 2-195,0-1-256,0-1 0,2 2-133,3-1 0,-2 1 174,1 1 1,1 0-286,3 0 0,0 0 30,2 0 0,-2 0 7,3 0 0,-1 2 93,3 0 0,1 1-109,1-3 0,2 0 62,2 0 0,2 0-17,4 0 1,1 0-126,1 0 1,-1-1 112,3-1 0,-1 1-70,1-1 1,1 1 66,-4-1 1,2 1-10,-1-1 1,-2 1 16,0 1 0,-3 0-14,-4 0 1,1 0 47,-1 0 0,1 0 5,0 0 0,-3-1 0,1-1 1,0 2-25,4-2 1,-2 1-78,2 1 1,-1 0 77,0 0 1,0-2-53,0 0 0,-3 0 44,0 2 0,-3 0 110,3 0 1,-3 0-66,0 0 0,-1 0 147,0 0 0,0 0-117,1 0 0,-1 0 148,2 0 1,-2 0-245,-1 0 0,1 0 23,-1 0 0,0-1-161,-2-1 0,1 1 143,-2-1 1,-1 2-135,-2 0 0,0 0 103,0 0 1,1-3-24,2 1 1,-3 0-140,3 2 1,0 0 131,2 0 1,-2 0 33,-1 0 1,1 0 24,-1-2 0,0 1 32,-1-1-201,-1 1-15,0 1-65,-2 0-282,-2 0-586,-2 0 0,-5 0 25,-1 0 0,1 0 125,1 0 973,2 0 0,-3 3 0,1 0 0</inkml:trace>
  <inkml:trace contextRef="#ctx0" brushRef="#br1">30883 16496 8133,'-4'-7'-87,"0"1"0,2 0 935,-3 0 0,3 2-299,-2-1 0,2 2-118,-2-1 0,3 0 117,-1 2 1,0 2 236,0-2-403,1 1-57,-1 1-286,4 3 1,2-2 87,2 3 1,1 0-118,1 3 0,2-1-33,2 0 1,1 0 141,-1 0 1,0 1-31,1-1 1,1 1-37,1 1 1,-1-1-71,-1 1 1,-2-1 62,0-1 1,-2 0-167,-3 1 1,-2-1 113,0 0 1,-3-2-187,-1 0 0,-4 0-71,-4 3 1,-4-2 64,-2-1 1,-3 2-74,0-2 0,-1 1-93,-3 2 1,4-1-235,-2 0 1,3 0-65,-1 0 0,0 3-911,2-1 1573,1 3 0,-1 1 0,-1 4 0</inkml:trace>
  <inkml:trace contextRef="#ctx0" brushRef="#br1">29773 16309 8462,'2'-3'-1248,"-1"-2"1700,2 1 0,-3 0 170,0 0-180,0 2 210,0-3-235,0 4 0,0-2 397,0 1-502,0 1-283,0-2 0,0 8-28,0 1 0,0 3-129,0-1 1,-2-1-29,0 4 102,-3-4 0,4 5 1,-2-2-134,1-1 1,0 2 169,-2-2 0,3-1-12,-1-2 1,1 0 166,1 0 344,0 1-222,0-1 399,0-3-456,3 0 0,0-5-65,3 0 0,1-2-50,2 2 1,-3-3-39,3 1 1,0 0-171,-1 0 1,2 2-5,-1-2 0,-1 3-342,-2-1 1,0 1-5,0 1 1,1-2-957,-1 0-362,0 0 614,0 2 1174,0 2 0,-1-1 0,-1 1 0,-3-1 0,5 2 0,-3 0 0</inkml:trace>
  <inkml:trace contextRef="#ctx0" brushRef="#br1">29940 16322 8462,'0'-4'0,"1"0"0,0 1 135,1-1 695,0 0-288,-2-2 0,1 1 148,1 0-395,-1 0 1,1 4-203,-2-4-53,3 4 59,-2-2 0,2 4-30,-3 1 0,0 1-321,0 4 0,0 1 7,0 0 0,-1 3-130,-1 0 1,1-2 45,-4 2 1,4-3 58,-1 2 0,1-2 265,-2 0-8,3 2 0,-3-3 1,3 1 0,0-3 233,0-1 428,0-3-471,3 2 0,0-4 0,3 0 223,1-1 0,1-3-357,0 1 0,1-2 116,-1 0 1,1 2-538,2 0 1,0 0-108,-3 0 0,0 1-344,-2 1 1,1 1-110,-1-1 327,0 1 0,0 1 610,0 0 0,1 3 0,-1 0 0</inkml:trace>
  <inkml:trace contextRef="#ctx0" brushRef="#br1">30002 16359 8375,'4'-6'10,"-2"0"1,-2 2 428,0-1 1,0 3 245,0-2-171,0 3 1,0-3-244,0 2 1,1 2 89,1-2-217,-1 1-34,1 1 0,-2 3-233,0 1 92,0 4 1,0 0 0,0 2-325,0 1 0,0 1 91,0 0 1,0 0-91,-2-2 1,1 2-193,-1-2 0,-1 1 158,1 0 0,0 0-55,2-3 1,0 1 57,0-1 0,0-3 385,0 1 0,0-3 0,0 1 0,0-3 0,0 2 0</inkml:trace>
  <inkml:trace contextRef="#ctx0" brushRef="#br1">30263 16303 8403,'0'-4'-86,"2"0"1,-1 2 235,1-2 1,-1 0 178,2 0 0,-3-1-116,2 1 0,-1 0 16,-1 0 1,0 2 189,0-2-33,0 2-312,0-3 172,0 4-420,0-2 1,0 8 9,0 1 0,-2 3 136,0-1 0,-1-1-76,1 1 0,1 1 81,-1-1 1,1 3-113,-1-3 1,0 0-115,-2-2 0,3 3 146,-1-1 0,-1 0-10,1-2 1,-1 1 66,1-1 0,2 0-75,-3 0 201,3-2 143,0-2 1,0-2-63,3 0 1,0 0 171,3 0 1,0 0-68,1-2 1,1 0 76,0-2 0,1 1-234,-1-1 0,-1-1-15,2 3 1,-1-2-15,1 2 1,-1-3-83,-2 3 1,-2 0-218,0 2 1,-1-2-238,1 0-306,-3 0 431,2 2 0,-2 2-172,1 0 461,-2 3-138,3-2 104,-3 4 1,0-1-1,0 0 0,0-2 116,0 0 1,0-2-235,0 3 24,0-4 82,0 4-434,0-4-32,0 5 410,0-6-201,0 3 1,3-8 0,0-2 0</inkml:trace>
  <inkml:trace contextRef="#ctx0" brushRef="#br1">30486 16260 8403,'-3'6'-1073,"-1"0"1,1-2 1230,-2 1 1544,1-4-589,-2 2-77,0-3-644,2 0 1,0-1 91,2-1-188,-1 1 0,4-4-19,1 1 0,0-1-48,2 1 0,1-2-93,3 2 0,-1 1-212,1-2 1,1 2-147,-1-1 0,3-2-391,-3 2 0,0 1-418,-2 1 0,0 1 488,1-1 0,-1 1-1142,0-1 864,0 1 821,-2 1 0,1 0 0,-1 0 0</inkml:trace>
  <inkml:trace contextRef="#ctx0" brushRef="#br1">30517 16235 8403,'-3'4'389,"2"-2"287,-3-2-355,2 0 0,-3 1 144,3 1-233,-2-1 0,0 2-321,-2-1 0,2 0 172,0 2 0,-1 0-455,-1 2 0,1 0 120,1 0 1,-2 1-97,2-1 0,1 0 152,1 0 1,-1 0-154,1 1 217,0-1 301,5 0 1,0 0 273,4-2 0,2-2-190,1-2 0,1 0 251,-1 0 1,4 0-129,-1 0 0,0 0 20,0 0 1,-1-2-188,1 0 1,-3 0-41,0 2 1,-4 1-37,0 1 0,-2-1-342,0 4 1,-2-1-58,-7 2 1,1 2 181,-7 0 1,-2 3-155,-3-3 1,-2 3-26,-1-1 0,0-1 13,1 0 1,-1 0-19,1-1 1,2 0-173,1-2 0,3 1 119,2-1 1,1-1-508,2-1-542,4 2 1370,0-3 0,9 1 0,1-1 0</inkml:trace>
  <inkml:trace contextRef="#ctx0" brushRef="#br1">31162 16353 8381,'-6'0'-172,"2"0"57,-1 0 0,3-1 705,-2-1 420,3 1-643,-2-4 0,3 4 540,0-4 532,0 4-290,0-4-515,0 4 0,1-2-120,1 3-325,-1 0 0,2 0 104,-1 0 0,-1 3-34,1 1 1,1 2 26,-1 2 0,2 2 12,-2 2 0,2 3-96,-2-1 0,2 4 63,-2 1 0,2 0-152,-1 4 1,-1 0 64,-2 2 1,0-1-251,0 1 1,-1 0 172,-1 0 1,-2 1-232,-2-1 0,0-2 59,0-4 1,0-1-168,-1-2 1,1 1-35,0-2 1,3-3-83,0-4 0,3 1-575,0-1 232,0 0-67,0-4 687,0-1-1053,0-3 339,0-6 1,0 2 2,0-4 0,0 1-91,0 1 0,0-1-1297,3 1 2176,-3 0 0,8-6 0,-1-1 0</inkml:trace>
  <inkml:trace contextRef="#ctx0" brushRef="#br1">31150 16291 6230,'-4'3'890,"-1"-3"-40,4 3-342,-2-3-303,0 0 151,3 0-374,-3-3 91,3 3 25,0-3 1,-1 1 110,-1 0-58,2 0 0,-3 1 72,3-1 149,0 1 214,0-2-384,0 1-121,0 1 0,0-2 92,0 1 6,0 1-85,0-2-23,0 0 28,0 3 48,0-6-191,3 5 62,-3-4 1,4 4-14,-2-1 1,-2 1 13,2-1-4,-1 1 82,2-2 1,-2 3 117,3 0 56,-2 0-166,3 0 201,-1 0-231,2 0 0,0 0 4,0 0 1,-1 0-12,-1 0 0,0 0-5,2 0 0,0 0-44,0 0 0,1 0-34,-1 0 12,-3 0 1,3 0-1,-2 0 56,1 0-6,2 0 0,-1 0 40,0 0 1,-2 0 0,0 0 0,-2 0 13,2 0 0,-1 0 13,1 0 1,-2 0-37,2 0 0,-2 0 16,2 0 0,-2 1-147,2 1 125,-2-1 1,1 1-48,-1-2 24,-1 3 1,4-1-16,-3 2 0,0-2 58,-2 2 1,0-2 95,0 2 1,0-2-58,0 2 0,0-2 181,0 3 1,0-1-48,0 2 0,0-2 18,0 0-153,0 0 1,0 2-1,1 1 145,1 2 1,-2-2-55,2 1 1,-1 1 32,-1 2 0,0 0 4,0 2 1,0 2-56,0 2 0,-1-2 29,-1 2 0,1 1-102,-3 0 1,2 4 68,-2-6 0,2 4-117,0-4 1,1 2 6,1 1 1,0-1 28,0-2 0,0 1 30,0-2 1,2 1-40,1-1 0,-1-1-10,0-1 1,-1-1 8,1 1 0,-1 1-142,-1 0 1,0-1 91,0-3 1,0 0-116,0 0 1,0 1 44,0-2 0,0-1 44,0-2 0,0-2-61,0 0-13,0 0 55,0 3-37,0-4 220,0 3-142,0-6 239,-3 3-306,2-3-96,-4 0 1,3 0 42,-2 0-331,0 0 263,-2 0 1,0 0-630,0 0 405,-1 0 1,1 0 140,0 0 1,-1 0-111,-1 0 1,1 0 138,-1 0 0,-1 0 5,0 0 0,-1 0-28,2 0 1,-2 0 21,1 0 1,1-1-121,2-1 1,-1 2-223,-1-3 0,1 0-566,1-1 1,0 0 423,2 0 0,1 2-2354,1-2 1938,1 0 0,1-2 1089,0 0 0,6-3 0,1-1 0</inkml:trace>
  <inkml:trace contextRef="#ctx0" brushRef="#br1">31125 15999 8458,'-2'-6'-92,"0"0"0,0 2 767,2 0 64,0 2-154,-3-3-346,2 4 0,-2-2 307,3 1-272,0 1-285,0-2 1,1 8-11,1 1 1,-1 2-70,1-2 1,-1 2 135,-1 1 1,2 1-166,0-2 129,0 0 1,-2 1 0,0 0-91,0 0 0,0 1 59,0 0 1,-2 0-11,0-2 0,0-1 11,2 1 1,-1-1-15,-1-1 0,1 1 26,-1-1 1,1-2 8,1 0 0,0-2 531,0 2-292,0-2 0,3 0-15,1-2 0,2 0-81,0-2 1,1 1 189,1-1 0,0-2-268,2 0 0,0 1-141,3-1 0,-2 2-522,0-2 0,0 2 281,-3-3 0,2 4-548,-1-1 0,-3 1-361,-2 1-122,0-3 669,2 3 678,-2-3 0,1 3 0,-1 0 0</inkml:trace>
  <inkml:trace contextRef="#ctx0" brushRef="#br1">31323 15962 7614,'0'-6'385,"0"0"1061,0 0-957,-3 2 1,3 1 340,-2 1-511,1 1-592,1-2 0,-1 9 225,-1 2 1,2 1-66,-2 1 0,1-1 16,1 1 1,-2 0 63,0 0 1,0 2 22,2-2 1,0 0 22,0 0 1,0 0 20,0 0 95,0-1 0,2-3 0,0 0 125,2-2 0,2 1-113,2-3 0,1 0 192,0-2 0,-3 0-61,3 0 1,0-1 11,-1-1 1,0-2-55,-2-2 1,1 2 146,-1 0 1,-1 0 119,0-2-82,-3-1-347,-2 1 0,0 0 45,-2 0 1,-2 2-500,-2 2 0,-2 2-28,-1 0 0,-2 0-825,1 0 884,-2 2 0,0 0 0,0 2-1991,2 1 2346,-2 3 0,2 2 0,-2 2 0</inkml:trace>
  <inkml:trace contextRef="#ctx0" brushRef="#br1">31410 15286 9154,'-3'0'-1540,"0"0"3480,3 0-1437,-3 0-163,2-2-218,-1 1 1040,2-2-873,0 0-126,0 3 482,0-3-462,2 3-30,2 0 1,0 0 67,0 0-32,0 0 1,2 0-77,1 0 0,-1-1 0,0 0 32,0-1-50,3 0 1,-2 2 0,2 0 0,0 0 0,-2 0 167,1 0-324,2 0 0,-3 0 139,4 0 1,-3 0-88,2 0 0,-1 0 65,1 2 1,-2-1-105,3 1 1,-2 0 55,2 0 1,0-2-1,0 2 42,0-1-48,2-1 1,-1 2-1,0 0 35,-2 0 1,2-2 20,-2 0-34,2 0 0,-2 0 102,1 0 0,-4 0-83,2 0 1,0 2-13,2 0 0,-3 0 0,1-2 28,0 0 0,-1 0-34,2 0 0,-2 1-17,0 1 31,-1-1-151,-1 2 117,0-3 19,-2 0 13,-1 0-1061,-3 0 324,0 2 418,0-1 1,0 3-454,0-2 1,-2-1 216,0 3 1,-1-2-459,3 2 0,0 0 958,-2 3 1,-2-1 0,-2 0 0</inkml:trace>
  <inkml:trace contextRef="#ctx0" brushRef="#br1">31336 16564 8133,'-4'-1'248,"2"-1"213,1 1 82,1-1 67,3-1-421,1 2 1,3-4 57,1 3 0,-1-1-11,1 1 1,2 2 125,0-2-196,2-2 0,2 3 0,2-3 145,2 2 0,0-1-100,5 1 1,-1 1-77,3-1 0,2 1-933,0 1 780,3 0 1,-6 0 0,2 1 117,-3 1 1,-2-1-230,2 4 0,-6-3 2,-1 2 1,-2-2 132,-1 2 82,-4-3 0,0 2 520,-3-3-376,-2 0 1,-1 0 1414,-1 0-1315,-1-3-311,2 0 0,-2-1 0,0 2 100,1-1-136,0 2-349,-2-4 267,0 4-296,0-2 354,0 1 0,1 0-71,1-2 333,-1 3-238,1-5 30,-2 3 1,0-3 2,0-1 0,0 1 2,0 0 0,1 0-21,1 0 0,-1-1-24,1-2 60,-2 2 0,0-4 1,0 0 57,0 0 1,0-2 145,0 1 0,0-3-126,0 1 1,0-4 169,0-1 0,-2 0-21,0-4 0,-2 1 0,2-3 0,-3-3-331,1-1 0,1-2 309,-1-2 1,2-1-81,1 15 0,0 1-263,1-2 0,-1 0 1,1-15-1,0 2-158,0 5 1,0 7 167,0 3 1,0 4-37,0 1 1,0 4 54,-2 5 44,1 2 1,-5 0 6,2-1 0,1 1 100,-1 0 371,2 1-577,-3-2-821,4 3-430,-2 0-1897,1 0 1515,1 0 1762,-2 0 0,3 6 0,0 1 0</inkml:trace>
  <inkml:trace contextRef="#ctx0" brushRef="#br1">31819 15336 9675,'0'-6'-676,"0"-1"1,0 1-1,0 0 1326,0 0-417,0 0 1,0-1-28,0 1 0,0 2 290,0 0 77,0 0-119,3-2-120,-2 2-200,2 1 0,-3 4 225,0 1-89,2 2 0,-1 2-112,1 0 1,1 2 0,-1 1 188,-1 1-207,3 3 1,-3 3-1,3 2 184,-2 1-251,0 2 1,-2 4-1,0 3 197,0 2-195,0 3 0,0-15 0,0 1-207,-1 1 0,0 0 0,-1 0 0,1 0 190,-1 0 0,0 1 0,-1 0 0,0-1-6,1-1 0,0 0 1,1-2-1,-1 1 1,0 11-245,2-3 312,0 0 0,0-2-316,0-1 0,0-2 0,0-3-506,0-1 605,0-2 0,-2-3 1,0-2-533,0-2 280,1-1 0,1-1-511,-2-2 522,1-2-2614,-2-2 2952,3-5 0,-3 1 0,0-5 0</inkml:trace>
  <inkml:trace contextRef="#ctx0" brushRef="#br1">31832 15894 7460,'0'-6'1500,"0"2"-952,0 0-349,-3 2 0,2-1 571,-1 1-503,2 1 0,-1-2 138,-1 3 1,1 0 167,-1-3-49,1 3 601,1-3-942,3 0 0,-1 3 252,2-3-382,0 3 1,0 0 128,0 0 1,0 0-161,2 0 1,3 0-1,2 0 223,0 0-238,2 0 0,2-2 0,3 0 38,4 0 69,1 2 1,8 0 0,0-1 49,3-1 0,-15 1 1,-1 1-253,2-1 0,0 0 0,-1 0 1,0-1 181,0 1 1,1 0-1,-1 0 1,0 0-612,0 1 0,-1 0 736,14 0 1,2 0-1,-8 0-433,-2 0 358,-6 0 0,-6 0 323,-4 0-47,2 0-171,-6 0 0,1 0-59,-7 0 361,-1 0 0,-2 0-557,1 0 0,2 0 263,-2 0-962,3 0-1071,-5 0-950,3 0-4,-1 0-264,2 0 2994,-1 0 0,-1 3 0,-2 0 0</inkml:trace>
  <inkml:trace contextRef="#ctx0" brushRef="#br1">32365 15683 8433,'4'-5'-321,"1"1"1,-2-2-392,1 2 0,0 0 261,-2 0 1151,-2 0 1,3 0 616,-3 0-382,3 3 1,-2-3 24,1 2-555,1 1-181,1 1 1,0 4-1,0 2 168,1 0 0,-2 3-79,1 1 1,-2 3-39,2 1 0,-2 2 72,3 3-188,-1-1 1,0 3 0,-1 1 116,0 2 1,1 0-124,-2 3 0,0-2-31,-2 0 1,0 0-309,0-1 106,0-2 1,0-1 0,0-4-330,0-3 0,-2-3 178,-3-1-576,3-2 1,-2 0-1192,2-4 481,1-1-838,-1 0 1732,-1-2 0,2 1 623,-1-4 0,-1-2 0,-1-2 0</inkml:trace>
  <inkml:trace contextRef="#ctx0" brushRef="#br1">32421 15671 8384,'-6'-10'-718,"0"1"0,0 1 1,1-1 717,1-1 115,3 3 0,-4 0 0,3 3 834,1-1 1,0-1-60,1 0-463,0 3 0,3-2-163,1 3 0,0-2 0,1 1-43,2-1-150,4 3 0,-4-2 0,4 1 208,0 0-301,3 0 0,-3 2 0,2 0 150,-2 0 1,1 0-11,0 0 0,2 0 60,-1 0 0,0 0 340,-5 0-344,0 0 0,-2 0 645,1 0-684,-4 0 222,0 0-565,-3 0 288,0 3-182,0 0 137,0 4 0,0-1 0,0 2-152,0 0 0,0 3 4,0 0 124,0 0 1,0 2 0,0 2 119,0 1 0,0 2-24,0 1 0,2 2 10,0 2 1,3 1-21,-1 1 33,-1 0 1,2 0-1,-1 1-31,-1 1 0,3 0-16,-2-5 0,-1 0-82,1-1 0,-2-2 142,2 2-154,-2-5 0,3 2 0,-3-4-42,-1 0-18,0-1 0,-1-3 0,0-2 64,0-1 1,-2-1 23,0 0 1,-3-2 0,1-2 1,-2-2 27,0 0 0,0 0 60,0 0-101,-3 0 1,1 0-107,-2 0 1,-1 0-182,-1-2 0,0 0 1,-1-1-751,1 0 716,-3-2 1,2 4 0,-3-3-772,1-1 1,2 2 355,-1-2-211,1 4 1,2-5 0,1 2 941,-1-1 0,-1-1 0,0-1 0</inkml:trace>
  <inkml:trace contextRef="#ctx0" brushRef="#br1">32365 15237 8449,'0'-9'0,"0"2"-166,0-1 0,0 1 215,0 0 1,0 3 897,0 0 5,0 0-163,0 1-592,0 0-584,0 3 484,0 5-341,0 0 1,0 4 33,0-1 0,0 2-65,0 2 0,-2 1 82,0-1 1,-1 1-106,1 2 1,2-2 168,-2 1 0,-1 2 1,1-2-75,0 0 252,2-1 1,0-3 0,0-2-4,0-1 0,2-2 373,3-1-69,0 2 0,3-5 0,1 0 233,1-2 1,0-3 151,3-2 1,2 0-265,1 0 0,0-3 276,1 1-461,-6 0 0,3 1-354,-3 1 1,-2 1 0,-1 0-158,-1 1 1,-3 2-1160,0 0-991,-3 2 736,2 0 1,-3 2 1622,0 3 0,-3 3 0,0 1 0</inkml:trace>
  <inkml:trace contextRef="#ctx0" brushRef="#br1">32576 15168 12655,'0'-6'-1838,"0"0"1527,0 0 509,0 2 1,0-1 371,0 1 1,0 0 682,0 0-118,0 3-1031,0-2 1,0 8-193,0 1 0,-2 2 116,0 1 0,0-2-781,2 4 514,0-1 0,0 0-72,0 1 1,0-2 0,0 2 31,0 0 0,0-4 147,0 1 92,3 2 1,-2-4-1,3 1 305,-2-2-247,3-1 0,-1 0 0,2-2 621,0-2-393,3 0 0,-1 0 0,2 0 28,1-2 1,1-2 235,0-2-334,0 0 1,1-1 0,-1 2-74,-2 1 0,1-1 173,-3 3-1001,0-3 0,-3 4 37,-1-1-689,-3 2 1,2 2 1365,-3 3 0,-3 3 0,0 1 0</inkml:trace>
  <inkml:trace contextRef="#ctx0" brushRef="#br1">32632 15807 12663,'3'-3'-1275,"-3"-3"0,4 5 2490,-2-3-919,-1 2 13,1-3-47,-2 4 0,0-4 130,-2 3 0,1-1-60,-1 1-176,1 2 440,1-3 1,3 3-199,1 0-130,2 0 0,1 0 1,1 0 135,2 0 0,5 0-69,1 0 1,3 0-39,1 0 1,2 0 547,3 0-793,0 0 0,-2 0 150,0 0 0,-3 0 0,0 0-312,0 0 1,-4 0 203,1 0 1,-6 0 31,2 0-53,-5 0 1,3 0 73,-3 0 0,-1 0 16,-3 0 1,-3-1-84,1-1-151,-1 2 0,-2-3-32,-1 3 1,1-1-677,-3-1 260,-1 1 66,-1-1 1,2 2-64,0 0 104,3 0 0,-3 0-1025,2 0 911,1 0 1,-2 0-725,1 0 621,1 2-166,-2 2 0,3-1 744,-2-1 0,1 2 1,-2-1-1</inkml:trace>
  <inkml:trace contextRef="#ctx0" brushRef="#br1">33178 15708 19448,'0'-6'-1639,"1"2"1,0-1 471,1 1 0,0 0 1611,-2 0-64,3 0 79,0-2 9,1 0-420,1 2-217,-4 1 163,2 3 0,-3 5-371,0 1 0,-2 4 203,0-2 0,-3 3 53,1 0 0,-1 0-21,1-1 1,-2 2-276,2-2 241,1 2 0,0-2 1,1 0-315,0-1 0,0 1 117,2-2 0,1 1 363,1-3 1,1-2 76,4 0 1,0-3 64,1 1 1,1-1 594,1-1-576,2-3 1,-3 0 0,3-3 812,-1 0-653,0-3 0,-2 1 0,2-2 355,0-1 1,-4 1 218,1 0-666,-1-1 0,-3 0 0,-2 0-182,-1 0-95,-1 4 0,-1-5 1,-1 2-652,-2 1 562,-2 0 0,-1 5 0,-1-1-357,-2 1 1,1 1-873,0 1 1076,0 1 0,1 2 0,-2 1-657,2 2 0,-3 2 413,3 0 0,0 1 619,4 1 1,-4-1 0,1 2 0</inkml:trace>
  <inkml:trace contextRef="#ctx0" brushRef="#br1">33389 15782 13234,'0'-6'-1916,"2"2"2324,0 0 1065,0 3-1441,-2-5-397,0 5-644,0-1 921,-3 4 1,0 2-491,-1 2 0,-1 0 527,3 0 1,0 1-306,0-1 147,1 0 0,-2 0-152,3 0 981,0-2-269,0 1-152,0-4 1,1 2 272,1-3 0,-1 0 296,3 0 0,-2-1 161,3-1-603,-4-1 1,4-4-79,-3 1 0,1 1-95,-1 1 0,-2-2-296,2 2 0,-1-2 83,-1 0 1,2 0-378,0 0 0,0 2-50,-2 0 1,0-1-8,0-1 0,0-2 337,0 0 0,0-1 237,0 0 0,0 2-157,0-4 0,0 2 234,0-1 1,0-2 269,0 1 1,1 2-37,1-2-117,-1 1 1,2 1-1,-3 0 817,0 2-618,0 1-457,0 0-705,0 2 617,0 4 1,0 5 0,0 3-145,0 2 1,0 3 15,0 1 0,0 0-95,0 2 171,0 4 0,0-1-206,0 2 0,0 0 1,0 1-191,0 2 0,-1-2 311,-1 2 1,0-1-447,-2 0 518,0-2 1,-2-3-125,0-1 1,0-2 0,0-3-254,2-2 0,-2-1 245,2-3 0,-1-3-217,-1 0 507,2-3 118,-1 0 0,4 0 0,-2 0 1</inkml:trace>
  <inkml:trace contextRef="#ctx0" brushRef="#br1">33457 15789 13434,'8'-7'-584,"-2"1"1,-2 0 1636,0 0-213,2 2-487,-3 2 1,1 4-234,0 2 1,-2 3-387,0 1 0,-2 0 120,0 2 0,-2 0-294,-3 3 0,1 0-131,0 1 1,-2-1 199,2 2 162,-2-2 1,1-1 0,0 1-551,1-1 1,2 0-51,-2-2 0,2-1 820,0-3 0,-1 3 0,-1 1 1</inkml:trace>
  <inkml:trace contextRef="#ctx0" brushRef="#br1">33476 15795 13092,'0'-6'-1979,"0"-1"2054,0 1 0,0 0 184,0 0 1,2-2 196,0-1 1,0 1-114,1 2 0,-2 0 451,3-1-447,0 1 0,2 1-102,1 1 0,-1-1 56,3 3 0,-2-1 0,3 1 179,-1 0 1,1 0-207,-1 2 1,-1 2 605,1 0-943,-2 3 0,2-1 119,-3 2 0,0 0 1,0 0-186,0 1 0,-2-1-199,-2 0 1,-1 0-349,-1 0 0,0 1-1003,0-1 1145,0 0 0,-3 0 0,-1 0-573,-2 1 1,-3-1 345,-1 0 0,-1 0 45,1 0 1,-2-1 727,2-1 0,-2 0 0,-1 2 0</inkml:trace>
  <inkml:trace contextRef="#ctx0" brushRef="#br1">31528 16446 7002,'0'-4'452,"0"2"1,-2 1-100,0-1 7,0 1-53,2-1 0,-1-1-212,-1 1 211,1 0 160,-1 2 0,2 2-306,2 0 0,0 1 202,2-1-255,0-1 0,2 4-93,0 0 0,0-2-112,-2 1 0,1 0 131,0 0 1,-2 1-227,1-1 128,0 2 1,0 0 20,-2 0 37,1 1 1,-2-1-15,1 0 243,-1-3-199,-1 3-39,-3-3 0,2 1 11,-4-2 0,3-1-4,-2 1 1,2-1-48,-2 1 16,3-1 1,-4-1-96,3 2 0,-2 0-268,2 2 1,-1-3-406,1 1 1,1 2 806,-1 0 0,1 2 0,1 0 1</inkml:trace>
  <inkml:trace contextRef="#ctx0" brushRef="#br1">31553 16570 8474,'2'3'420,"-1"0"-345,2 0 0,-2-2 265,1 1-296,-2 1 0,3-2 22,-3 4 0,2-3-14,0 2 1,0 0-168,-2 2 1,2 0-165,0 1 0,1-1 134,-3 3 1,0 0-196,0 4 1,2 0 113,0 1 0,0-1-70,-2 2 0,0 0 276,0-1 0,0 3 126,0-3 0,-2 2 350,0-2 0,-3-1-204,1 2 0,0-2 114,0 2 0,0-4-50,-2 1 0,0 1 83,-1-1 1,1 2-60,0-4 1,0 0-115,0 0 1,-1 0-26,1 0 0,0 1-114,0-2 0,-1 2-35,-1-1 1,1-1 55,-2-1 1,2-1-85,-1-1 0,0 2 82,-2 1 1,1 1-19,-1-2 0,0 1 14,-3 0 0,3-2-6,0 3 1,-1 0-6,-1 0 0,2-1 2,-1-2 0,3 0 44,-2 1 0,-1-3-39,-1 1 1,-1-1-34,1 1 0,0 0 4,-1 0 0,1-2-8,-1 1 0,-1-1-42,-1 2 1,1-2-16,2 0 1,-1 0 18,1 0 0,-1 1-13,-2-3 0,2 0 23,-1 0 1,1-1 7,0 1 1,1-1 23,2-1 1,-2 0-23,-1 0 1,1 0-1,-3 0 0,2 0-16,1 0 0,-1-1-3,-2-1 1,4 1-35,-1-1 0,1 0-8,-2 0 1,1-3 5,0 1 0,0-2 29,2 0 1,1 0 78,2-1 1,1 1-31,0 0 0,0-2 8,0 0 1,2-3-28,2 3 0,-1-3 4,1 1 1,0-2-39,2-1 1,0 3-97,0 0 0,2-1-114,0-1 0,2 2 124,-1-1 1,1 2-122,0-2 1,2 0-5,0 3 1,0-2-114,-2 1 0,1 1 130,0 2 0,-2 0-134,1 0 0,-2 2-287,2 2-495,-2-1-512,3 2 519,-4-2 307,4 3 1,-3 0-129,2 0 911,-3 3 0,2 0 0,-3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57D2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7245 1848 15951,'-7'-6'-2450,"-3"4"1123,6-7 1601,0 7 1,3-8 165,-4 6-479,4 0 225,-4-2-105,5 5-475,0-5 0,0 8 377,0 2 1,0-1 62,0 5 1,0 2-29,0 6 1,4 2-68,0 3 1,0 6 0,-4-1-428,0 5 305,0-4 0,0 9 42,0-3 0,-4 2-79,0-2 1,-5 5-341,5-5 1,-4 0 282,4-8 1,-4-1-1,2-2-982,-1-2-261,4-4 1508,-2 1 0,5-10 0,5 4 0,2-4 0</inkml:trace>
  <inkml:trace contextRef="#ctx0" brushRef="#br0">7208 1898 8497,'0'-20'-26,"-5"-2"0,0 4 239,-2-1 0,4 4-59,-1-2 1,3 4 257,1 0 1,0 1 1,0-1 0,5 1-135,3 0 0,4-1-106,0 1-162,6 5 39,-4-4 1,5 9-87,-3-2 1,2 2 0,4-1 14,-1-1 0,0 0 82,4 4 0,-5 4-222,1 0 1,-2 5-10,2 0 0,-3 2 0,-6 2 137,1 4 78,-1-3-164,-5 4 1,-2-2 0,-5 2 20,0 1 0,-1-3 55,-3 0 0,-3-1 2,-5 2 1,-5-3-20,1 2 1,-6-2 0,2-2-73,1 1 104,-5-1-254,11-5 0,-9 0 0,5-4-407,2 1 1,3 1-98,3-1 63,-2-2 723,10 3 0,-5-5 0,6 0 0</inkml:trace>
  <inkml:trace contextRef="#ctx0" brushRef="#br0">7704 1774 8385,'7'-13'-32,"2"1"1294,-5-1-755,6 1 0,-9 4 362,4-1-215,-4 7-576,4-4-4,-3 12 1,3 1 0,-5 5-37,0 0 0,-1 6 62,-3 3 0,1 2-159,-5 2 0,1 1-67,-1 3 0,-3-3 0,4 3 57,0-2 1,-4-1-126,3 3 0,2-5 31,2 1 0,-2-1-144,2-8 51,0 1 508,4-5-301,0 1 486,0-7 0,6 0-116,2-6 1,7-1 336,2-4 0,5-1-289,-2-7 0,4 1-94,1-1 1,4 1-267,-1 0 1,1 3 0,-4 1 12,0-2 0,-2 4-547,-2-3 193,3 6 0,-11-2-884,4 5 603,-3-6-1164,-7 5 460,4 1 1,-10 7 1316,3 5 0,-14 1 0,-3-1 0</inkml:trace>
  <inkml:trace contextRef="#ctx0" brushRef="#br0">7270 3535 8429,'-6'-13'-12,"5"5"287,-3 0 0,2 4 571,2-5 0,-1 7-213,-3-3-112,2 4-345,-3 1 1,5 3 116,0 5 1,0 2-303,0 10 0,0 1 0,0 5-230,0 3 0,0-1 183,0 5 1,0-4-614,0 4 272,0-6-212,0 4 1,0-5 327,0 3 0,0-7 0,0 1-155,0-3 1,-4-4-288,-1-3 83,1 4 0,3-4 640,-3-1 0,2 1 0,-3-6 0</inkml:trace>
  <inkml:trace contextRef="#ctx0" brushRef="#br0">7232 3559 8347,'-5'-19'0,"2"-3"354,-5 6 55,5-6 0,-2 8 836,5-3-931,0 3 1,0 2 0,1 1 242,3 3 0,3-3-2,5 2 0,6 3-207,3-3 1,1 2-285,-1-1 1,2 3 0,-2 5 248,2 0 1,5 0-539,-3 0 1,1 5-906,-10 3 865,1 3 0,-5 6 129,1 0-268,-6 5 0,-2-9 0,-5 5-4,0 0 1,0-3 83,0 6 0,-10-4 202,-2 3 1,-3-5-105,2 2 1,-3-3 183,-1-2 0,-3-1 0,2-1-261,-2-2 0,5-4 143,-1 4 1,-2-5-472,1 1 88,1-2 148,3-2-237,1 0 632,5 0 0,2 0 0,5 0 0</inkml:trace>
  <inkml:trace contextRef="#ctx0" brushRef="#br0">7604 3572 8347,'5'-13'346,"0"1"418,2 0 0,-4-1 284,1 1 1,-1 1-400,1 3 0,-3 1-288,3 3-313,-2 2 213,-2-3 1,4 6-181,0 3 0,1 7-517,0 6 1,-4 5 367,3-2 0,-2 4-387,-2 1 0,0-1 22,0 1 0,4 0 1,0 0 20,-1 0 0,-2-5 235,-1 1 0,0-6 16,0 2 1,0-3 305,0-2 514,0 0-609,0-5-182,0-1 1,0-8 557,0-2 0,4-3-19,0-5 0,0-5 27,-4 1 0,2-6-122,2 1 1,-3 3 0,5 0 472,-1 0-318,-3 5-416,9-5 0,-9 7 1,7 1-117,0 2 1,-2 5 56,1-1 1,1 2-570,3 2 0,1 6 62,-1 2 0,5 3 0,-1 2 94,-1-1 0,-1 5 173,-2-1 26,6 1 75,-4-5 1,4 1 0,-6-2 179,1-3 1,-1 1 639,1-4 1,-5-1-85,0-4-35,0 0 0,1-6 304,-1-2 1,-5-7-435,1-2 1,-3-5 0,-1 2 89,0-4 0,0-5-128,0 0-354,0 0 1,0 3-320,0-3-545,-5 8 0,3-7 643,-2 7 1,-1 3-1,1 1-1119,1 4 468,1 6-1352,2 1 1,2 8 2191,2 2 0,3 8 0,5 7 0</inkml:trace>
  <inkml:trace contextRef="#ctx0" brushRef="#br0">10421 2604 8734,'-2'-8'646,"-2"0"0,3 4-338,-4-4 1,4 3 394,1-3-374,0 5 1,-1-2-1,-2 4 269,-1-4-251,0 4-376,4-5 147,0 6 148,0 0 0,0 6 8,0 2 0,-4 3 121,-1 2 0,1-1-160,4 0 0,0 2-87,0 3 0,-1-3-47,-3 2 0,2 2-42,-2-1 1,3 3 69,1-3 1,0 3-94,0-3 1,-4 4 0,0-3-21,1 1 57,1-4 0,2 3-55,0-6 1,5 1-11,-1-1 1,1 1 107,-1-1-130,-2-5 1,9 2 75,-3-4 1,2 0-1,-1-2-36,0 1 0,-1 4-15,4-4 0,1 1 18,-1-5 0,1 0 162,-1 0 1,0 0-156,1 0 1,3 0 230,1 0 1,4 0-99,-5 0 0,6-2 0,-3-1-26,1-1 0,2-5 120,-6 0 0,5 2-119,-4-1 1,3 4 43,-3-4 0,-1 1 1,-3-1 0,-1-3 37,0 2-78,1 4-8,-1-6 0,-1 8 1,-1-5 59,-2-2 1,1 3-165,3-1 0,-4 0 47,0-5 0,-3 1 64,3 0 1,-5 3-151,1 1 1,1 0-473,-1-5 0,1 1 1,-4 0 195,3-1 1,-3 1 415,4-1-71,-4 1 0,-1-5 37,0 1 178,0-1 0,0 5 1,0-1 483,0 1 1,0-4-507,0-1 0,-1 0-196,-4 5 0,3 0 69,-7-1 0,1 1-108,-4-1 0,3 1-3,1 0 0,0 3 0,-4 1-9,-1-2 1,1-1-109,-1-1 1,1 4 90,-1 0 1,1 3-218,0-3 124,-1 5 1,-1-6-58,-2 5 1,2-1 51,-2 5 1,2-1-102,1-3 162,-4 3 1,3-5 0,-3 6-40,3 0 0,2 0 28,0 0 1,-2 0 30,-3 0 0,3 0-18,-2 0 1,2 0-6,2 0 0,-1 4 0,1 0-166,0-1 1,-1 0-5,1 1 1,-1-3-247,1 3 1,4 2-1087,-1-2 968,7 6 1,-9-3-256,2 5 0,2 0-1194,-1 1 1559,5 5 1,-6-3-1253,5 6 0,-5-1 1721,5 5 0,0 5 0,4 2 0</inkml:trace>
  <inkml:trace contextRef="#ctx0" brushRef="#br0">8349 1947 13128,'-7'-5'-3032,"0"3"2801,3-2 1843,3-3-1257,-11 0 0,11-1-276,-3 0-25,3 5 109,1-2-624,0-1 597,0 5-393,0-5 445,0 6 576,0 0-196,5 0 0,-2 0-62,5 0 1,-4 0-60,5 0 0,-5 4-169,4 0-1,0 1 0,0-4 42,1 3-149,-1-3 1,0 5 0,1-5-44,0 3-105,-3-2 0,5 7 0,-3-4-162,3-3 0,-3 4-308,1-2 578,4 6 1,3-3-107,4 5 0,-5-4 0,2 1-35,-3 0 1,2-2 101,1 1-165,-1 1 151,2-3 1,-3 5-53,6-2 0,-4 0 0,2 1 79,-1-2 0,3-1-28,-5 1 0,5 2-11,-5-6 1,5 5-1,-3-4-1,1 2 1,-2 0-8,3 1 0,0 2-89,0-6 0,2 4-27,-5-4 0,5 5 162,-1-5 31,2 5-142,2-2 1,-4 1-1,-2 1-16,-1 0 1,2-2-9,-3 2 1,4-3 180,-5 3 0,5 2-121,-5-3 1,5-1 60,-4 1 0,3-4-51,-3 5 1,1-7 107,-2 2 1,2 2-1,4-1-17,-1 2 0,-2-2 103,2 3-170,2-5 1,-7 3-10,4-1-5,-5-4 0,7 9-44,-5-6 0,5 5 1,-3-2 65,1 0 0,2 0-30,-6-3 1,5-1-85,-5 5 1,5-4 14,-4 5 1,1-5 0,-3 3-2,1-2 0,5 3 57,-4-3-130,5 4 86,-9-7 1,9 7 0,-4-3-10,2 1 0,-5-1 27,1 3 0,-1 0-59,2-4 0,-3 4 147,2-1 1,2-1 0,-1 0-152,-2-1 0,-1 3 46,-2 0 0,1-2-151,-1 1 0,0-4 149,1 4-79,5-5 79,-5 2 0,5 0 0,-5 0-101,-1 2 0,1-3 98,-1 4 0,0-5-157,1 1 1,-1 2 112,1-2 0,-5 0-14,0-4 1,-4 4-133,5 0 133,-7 1-174,4-5 217,-1 0-196,-3 0 1,5 4-74,-3 0-1041,-3 0 913,5-4 0,-5 0-1923,3 0-1037,-2 5 3380,3-3 1,-5 9 0,0-4 0</inkml:trace>
  <inkml:trace contextRef="#ctx0" brushRef="#br0">8622 3708 8781,'0'-7'907,"0"2"-501,0 5 141,0 0-204,0-6-138,0 5 0,0-6-158,0 3 0,1 3 77,3-4 1,-1 3-82,5-2 1,-4 2-1,5-3-50,0-1-226,-3 5 318,5-5 1,-4 2 0,5-1 150,1-2 0,0 3-98,4-5 0,-3 5 17,2-4 0,4 0 109,0-5 0,4 1-110,0-1 1,1 5-1,0-1 271,0-5-352,0 1 1,-1-3 77,1 8-30,-5-9 1,3 12 0,-2-9-129,2 3 1,1-3-3,-4 6 1,2 1 0,-4-1 232,2-2-180,0-1 0,-1 3 22,-2-1-51,2 1 1,-4 0 0,5-1 69,-2 0 0,-2 2-68,-3-1 1,3 4 0,2-5-56,1 0 1,-3 2 121,0-2-55,-2 7 1,2-5 22,1 3-57,5-3 1,-8 0-1,2 1 41,-2 1 1,3 2 11,-1-5 0,5 4 14,-5-5 1,1 5 0,-3-4 13,2-2 1,-1 4 45,6-3-73,-6 1-27,3 1 1,-4-4 0,1 4 15,2 0 1,-1-4-43,-3 3 1,3 1 0,1 0-10,-2 2 1,0-4-88,2 5 104,-4-5-35,5 7 1,-5-7 0,0 3 21,4-1 1,-3 4-1,2-1 1,-2-1 0,-1-1 81,-1-1-77,6 5 5,-4-9 0,4 8 1,-6-5 1,0 5-1,1-3 3,-1 1 0,1 2-86,-1-5 1,0 4 104,1-5 0,-1 5-18,1-4 1,-1 4 2,0-4-4,1 5 41,-1-8 1,-1 8-50,-2-5 1,2 5-1,-3-2 37,3-1 1,-3 3-35,0-5 0,1 5 22,3-1-36,0-3 1,1 4-2,-1-5 1,-1 4 20,-2-4-161,2 5-10,-10-2-47,10 5-387,-10-6-532,10 5 459,-9-5-556,9 1-2141,-10 3 3369,5-3 0,-1 10 0,2 2 0</inkml:trace>
  <inkml:trace contextRef="#ctx0" brushRef="#br0">11028 2667 8550,'-12'0'-944,"5"0"1027,-4 0 0,8 0 497,-5 0 383,5 0-268,-2 0-40,5 0 430,0 0-663,0-6 173,0 5-516,0-5 150,0 6-171,5 0 0,-2 0 150,5 0 1,-4 0-121,5 0 153,-7 0-212,9-5 39,-4 3 58,6-3 1,-1 5 6,1 0 0,-1 0 1,0 0 8,1 0 0,-1-2-18,1-2 1,0 3-158,4-3 116,-3 2 1,8 2 38,-6 0 1,5 0-149,-4 0 1,3-4-98,-3 0 1,3 0 218,-3 4 1,4 0-1,-3 0 61,1 0 1,-3 0-89,5 0-25,-6 0 1,7 0 70,-5 0 0,1 0 122,-2 0-198,-2 0 0,8-1 0,-4-2 191,1-1 1,-3-1-168,0 5 0,2 0 12,-1 0 0,-1-1-147,-4-3 1,5 3 153,0-4 1,-1 4-43,-4 1 0,1 0 23,-1 0 1,1-1-40,-1-3 0,2 2 17,2-2 0,-2 3 1,4 1 14,0 0 0,-4 0-89,2 0 1,0 0 76,0 0 1,-2 0-29,2 0 13,-2 0 1,3-2 195,-1-2-188,1 3 1,-3-5-1,1 6 48,1 0 0,1 0-16,-5 0-73,1 0 1,-1 0 0,0 0-18,1 0 1,-1 0-428,1 0-218,5 0 1,-5 0 559,4 0 57,-3 0 1,-2 0 18,1 0 1,-5 0 150,0 0 0,-4 0 197,4 0-215,-5 0 606,3 0-364,-6 0-8903,0 0 7245,-6 6 1313,5-5 0,-10 10 0,4-4 0</inkml:trace>
  <inkml:trace contextRef="#ctx0" brushRef="#br0">11735 3175 7761,'7'0'1511,"-1"-6"-1096,-6 5 129,0-4-490,0 5 0,0-2 266,0-2-168,0 3 0,-1-5 91,-4 6 0,4-1-20,-3-3 430,2 2-416,2-3-201,0-1 806,0 5-665,0-10 0,6 10 2,2-4 0,-1 0-36,1 1 0,-1-2 1,2 2 0,2 3-85,-3-3 1,2 1-42,-2-1 1,3 2-253,-3-2 1,-1 3 0,1 1-82,2 0 1,-3 0 234,1 0 174,-5 0-477,8 0 93,-10 0 383,10 5 1,-9 2 80,2 6 1,-3-5-172,-1 0 1,0 2 0,-1 5 125,-3 1 0,1 2 57,-5-1 1,1-2-86,-2 6-107,-2-1 1,3 5 10,-8 0 26,2 0 1,-4-5-77,6 1 0,-2 4 0,-1 4-6,-2-2 1,-1-4-12,2-3 1,2 1-3,-3 4 1,3-6 41,2-3 1,0-2 32,-1-1 0,5-2 65,0-3-146,5 3 567,-3-10-168,6 5-213,6-6 0,-3-1 368,5-4 1,0 4 398,5-3 1,-1-2-8,0 2-613,6-5 0,-2 7 91,4-2 0,-3-1 1,2 0-94,-1 3 0,4-4-425,-1 2 0,-2-2 39,2 2 1,-6 3-250,1-3 0,-2 2 0,-1 1-428,-1-3 0,0 3-228,1-4 0,-5 4-100,0 1 0,-4 0-658,5 0 716,-7 0-961,10 0 1915,-11 0 0,10 0 0,-4 0 0</inkml:trace>
  <inkml:trace contextRef="#ctx0" brushRef="#br0">12244 3287 8540,'7'-6'500,"-3"-2"1,-2 1 694,-2-1 1,0 4-486,0-5 0,1 2 133,3-1-351,-3-3-315,5 10 1,-5-9-160,3 6 0,-1-4-740,5 4 0,-1-2 558,2 2 0,2 3-398,-3-4 0,-1 4-539,1 1 1,-4 0 0,4 0 194,2 0 1,-4 6 905,-2 2 0,3 3 0,0 1 0</inkml:trace>
  <inkml:trace contextRef="#ctx0" brushRef="#br0">12232 3423 8540,'0'12'1286,"0"-5"157,0 4-173,0-9-654,0 3 0,5-9-501,3 0 1,4-6-1,0 2 222,0-3 0,6 0-1031,3 3 1,-2-3 335,2 2-2189,0-2 1768,3 5 1,1-4 29,0 6 1,0-6 0,0 3 748,-1 0 0,7-9 0,0 2 0</inkml:trace>
  <inkml:trace contextRef="#ctx0" brushRef="#br0">12740 3212 8540,'9'-11'-1975,"-3"2"2167,0 0 1891,-2 1-1342,-4-4 107,0-1 1,0 5-218,0 0 1,-4 4-136,0-5 1,-2 7-324,2-3 97,3 4 0,-10 1-300,3 0 1,2 6-442,2 2 425,3 3 1,-4 5-87,1 1 0,0 4-236,4-5 0,0 6 140,0-1 0,0 2-305,0 2 388,0 0 0,1-5 1,4 0-5,3-2 0,-1 2 193,1-3 0,0 4-104,5-5 0,-1-1 491,1-6 0,0-3-41,4-1 0,-2-4 11,6 3 0,-2-7 0,3-4 163,-1-4 0,-5 2-144,5-8 1,-6-2-38,2-2 1,-4 2 100,0-2-233,-1 1 1,-1-5 126,-2 0-253,2 0 1,-10 0-1,3 1 211,-3-1 0,-1 0-431,0 0 1,-1 5-111,-3-1 1,-7 4-164,-6-3 0,-3 6-276,3 1 1,-5 2 0,1 7 238,-2 2 1,-2-4-325,0 2 311,1 0 1,-1 8-432,0 0 494,0 6 1,6-3 101,2 5 1,4 0 61,0 1 1,6-1 0,3 1 69,3-1 0,1 0 199,0 1 0,1-2-102,3-3 1,4 3 22,9-3 1,-3 2 0,4 0-32,0-2 0,-5-5 157,4 1 0,1 1-625,-2-1 297,6 1 1,-8-5 41,3 0-476,2 0 0,-5 0 1,2 0 636,-2 0 0,4 0 0,1 0 0</inkml:trace>
  <inkml:trace contextRef="#ctx0" brushRef="#br0">13100 3349 8274,'7'0'3271,"-2"0"-3093,1 0 1,-5 1-205,4 3 1,-4-1-732,-1 5 704,0 0 1,0 9 0,-1 0-250,-4-2 0,4-2 184,-3 0 1,2 3-108,2 1 1,0-1 336,0-3 0,5-5-293,-1 0 74,5-5 540,4 8 1,1-9 0,4 2 499,-1-3 0,-3-6-445,3-4 0,1-2 244,-2-1 0,-1-2-204,-6-2 0,0 2-228,-5-3 1,2-1-77,-2 2 1,-3-2-109,4 1 1,-10 8-367,-3-4 1,-3 4 210,-1-4 1,-2 2-717,-3 3 1,2 2-1,-5 6 273,-2 0 0,4 0-1714,1 0 1071,-2 6 0,5-3-1351,-3 5 2476,4 0 0,-5 10 0,-2 1 0</inkml:trace>
  <inkml:trace contextRef="#ctx0" brushRef="#br0">13447 3274 8535,'9'-12'1022,"-1"-1"0,-4 1-225,4 0 0,-3 3 544,3 1-355,-5 0-596,8 1 0,-9 1-723,7 6 0,-5 0-176,4 0 0,-4 0 246,4 0 1,1 0 0,3 0 186,0 0-220,1 6 1,-1-5-1531,1 3 694,-1 3 1,1-4 306,-1 5 1,0-5 824,1 1 0,-6 3 0,-2 0 0</inkml:trace>
  <inkml:trace contextRef="#ctx0" brushRef="#br0">13596 3200 8308,'-5'-7'265,"2"-3"60,-5 6 1,1-6 201,-1 2 0,1 1 1654,3-1-1542,2 5 1,-5-6 1078,3 5-1897,3-6 232,-5 9 1,10-4-26,1 10 1,0 1 135,-1 7 1,-2 1-798,2 2 0,1-2-686,-1 2 1,5 4 799,-5 0 1,4 2 0,-2 0-510,0-1 1,-1 0 26,3 4 345,-5-6 604,8 4 1,-4 2 0,5 7 0</inkml:trace>
  <inkml:trace contextRef="#ctx0" brushRef="#br0">14006 3175 8521,'0'-14'0,"0"-2"0,0 2 1488,0-3 0,0 4-28,0 0-1056,0 6 0,0 0 566,0 3-483,0 3-981,0-5 1,0 8-112,0 2 0,-4 7 421,-1 5 0,-3 5-250,4-4 0,-4 5 192,4-2 1,-1 4-157,5 1 0,-1-1 158,-3 1 1,3 0 40,-4 0 0,4-5 329,1 1 0,1-2-72,4 2 0,1-4 451,7-9 1,1-1-1,2-4-3,5 1 0,2-6 42,2-6 0,0-4-83,0-5 1,0 2-53,-1-6 0,1-1 52,0-7 0,-6 3-49,-2-3 1,1-1 14,-2 1 1,-5-1 69,-7 1-332,3 3 1,-5-6-124,2 3 1,-8 4 0,-5-1-99,-2 4 1,-5 7-84,-1-2 0,-9 1 110,1 3 1,-2 2-1625,2 7 1109,-5 3 1,-2-5-126,-5 6 0,5 6-492,3 2 0,3 7-272,1 2 1009,6 5 0,-3-4 79,5 2 0,6 2 0,7-4 6,3 2 0,1-1 230,0 1 1,5 3-168,3-7 198,3 1 0,3-5 1,1 0-355,2 1 1,5-1 171,-1 1 1,2-1 255,2 0 0,0 6 0,0 2 0</inkml:trace>
  <inkml:trace contextRef="#ctx0" brushRef="#br0">14341 3262 8959,'12'-6'3198,"0"5"-2175,1-5-595,-1 6 0,-3 2-113,-1 2 1,-5 3-602,1 5 0,-3 5 304,-1-1 1,0 6-519,0-1 0,0 1 104,0-1 1,0 2-278,0-2 0,0-3-21,0-2 1,0 2 0,0-1-329,0-2 547,0-1 0,0-6 475,0 0 0,-5 0 0,-2 5 0</inkml:trace>
  <inkml:trace contextRef="#ctx0" brushRef="#br0">14750 3274 8484,'6'-12'2976,"-5"4"-1550,3-1-1211,3 7-24,-6-10 0,6 11-1829,-3-3 1191,-2 3-2053,3 1 2500,-5 0 0,0 5 0,0 2 0</inkml:trace>
  <inkml:trace contextRef="#ctx0" brushRef="#br0">15085 3138 8449,'-7'-13'647,"2"1"0,5 0 11,0-1 1,0 5-226,0 0 0,0 4 394,0-5-690,-6 6 0,5-3 79,-3 1 0,2 5-322,2 0 1,0 6-64,0 6 0,0 5 1,0 2 19,0 5 1,0-2-470,0 7 0,0 1 91,0-1 235,0 5 0,0-6-312,0 5 243,0-5 0,0 2-210,0-5 0,0-2 134,0-2 1,0 1 0,0-6 436,0-1 0,-5-1 0,-2-1 0</inkml:trace>
  <inkml:trace contextRef="#ctx0" brushRef="#br0">15023 3175 8449,'0'-18'710,"0"-3"0,0 2-186,0-2 1,1 5 28,3-5 0,-2 6 0,3-1 516,1 2-390,1 1-340,5 1-442,1 5 1,0 2 0,2 5 33,2 0 1,0 5-226,-5 3 1,5 3-455,-1 2 1,1 1 393,-5 2 0,0-1-165,1 6 1,-1-2 0,-1 2-359,-2-5 331,-4 4 336,-5-7 0,0 5 1,0-5-193,0-1 289,0 1 1,-5-2 0,-4-2-13,-2 0 1,-3-7 113,-2 2 1,2 2-144,-2-2 1,0 0 0,1-4 153,-1 0 0,1-1 0,6-3 0,-2-3 0,4-6 0</inkml:trace>
  <inkml:trace contextRef="#ctx0" brushRef="#br0">15407 3088 8449,'7'-12'0,"4"-1"492,-2 1 1,-4 0 767,-1-1 0,2 5 4695,-2 0-3781,0 5-2323,-4-3 0,0 8 105,0 2 1197,0 8-1020,0 2 0,-1 9 0,-3 0-415,-5 4 0,2 1-641,-1 5 0,0-4 70,-5 4 0,5-2 0,1 4 62,2-2 0,-5-5 196,2 0 0,2 1-221,2-4 1,3 1-80,1-9 962,0-1 0,1-9 243,3-3 0,7-4 466,6-4 0,5-3-150,-1-5-430,2 0 0,-2-1 1,-1-1 434,2-2 1,-2 6-1102,0-2 1,0 2 226,0-2 1,-2 5-879,-5 3 0,1 1 0,1 0-1979,1-1 3095,1 0 0,1 4 0,1 0 0</inkml:trace>
  <inkml:trace contextRef="#ctx0" brushRef="#br0">15941 3249 8581,'-4'-12'3461,"0"0"-1205,-1-1-879,5 1-353,0-1-871,0 1 0,6 1 59,2 3 1,3-2-136,2 6 0,5-2 1,1 4 438,0-2-1445,5-1 1,-9 5 225,5 0-530,1 0 0,-2 0 1,-2 0 298,-3 0 0,-2 0-360,1 0 0,-5 5 639,0-1 1,-5 1 654,1-1 0,-8-2 0,-3 3 0</inkml:trace>
  <inkml:trace contextRef="#ctx0" brushRef="#br0">16102 3138 8548,'-12'-6'126,"-1"1"1,2-5 193,3 2 0,3 4 796,5-5 1,0 5 2191,0-4 2722,0 5-7736,0-2 1817,0 5 1,4 1 2270,0 3 0,0 3-3544,-4 6 1,0 3-1,0 2 650,0 1 1,0 2-1511,0 4 0,0 1-1,0 3 1652,-11 3 0,-3 10 0,-11 2 0</inkml:trace>
  <inkml:trace contextRef="#ctx0" brushRef="#br0">14489 4180 8525,'5'-13'1144,"-1"1"-224,0-1-268,-4 1-1183,0 5 584,0 2 1,-1 6-342,-4 3 0,-2 3-164,-5 5 1,0 6 318,-1 3 1,5 1-34,0-1 1,-1 2 163,-3-2 0,4 2 3,0 2 1,5-2 65,-1-2 1,2 1 0,2-4 32,0 1 1,0-3 403,0 0 1,6-8 32,2-4-285,9-2 304,2-2 0,6-2 0,-1-2 120,1-4 1,1-3-464,3-1 1,-1-6-213,5-3 0,-5-2 181,1-2 0,-3-4 36,-1 0 1,-5-1-1,0 2 159,-3-1 1,-5-4 9,-8 4 1,1-1-231,-1 1 0,-1 3-725,-7-3 360,-3 8 222,-5 3 1,-6 6-1,-2 1-670,1 2 1,-6 0 300,0 5 1,1 1-240,-5 7 1,3-1 146,1 5 1,0 0 71,0 5 1,4 1 108,1 2 0,0-2 24,0 2 0,3 2-90,9-1 0,1 1 86,3-2 0,3-2 0,-4 3-118,4-4 0,2 0-105,4-1 1,1 5-182,7-1 401,-1 1 249,1-5 0,5 6 0,1 1 0</inkml:trace>
  <inkml:trace contextRef="#ctx0" brushRef="#br0">14824 4366 8262,'9'0'1825,"-2"-2"-1216,-2-2 0,3 1 1295,-3-5-1043,-1 5 1,-3-6-331,3 5 1,-1-2 427,5 2 209,-5 3-1206,8-10 1,-8 9-1,4-3-1189,-2-1 1099,5 5-611,-3-5 1,4 12 283,-3 2 1,-3-1-134,-5 1 0,5 0-304,-1 5 626,0-1 0,-4 5-280,0-1 611,0 1 0,-4-5-231,0 1 0,-5-1 0,5 0 321,1 1 28,2-1 425,-4 1 1,3-1-341,-2 0 1,4-5 243,4-3 0,-1-2-616,5-2 1,5 0 65,3 0 1,2-2-296,-1-2 1,-4 2 173,4-7 1,-3 7-1236,-2-3 1,1 0 1393,-1 1 0,6-6 0,1 3 0</inkml:trace>
  <inkml:trace contextRef="#ctx0" brushRef="#br0">15296 4254 8418,'4'-12'1251,"0"-1"1,0 1 770,-4-1 0,0 1-979,0 0 1,2 1 523,2 2-1959,-3-2 357,5 10-3455,-6-5 2956,0 6 0,0 2 0,0 2-2816,0 4 3350,0 3 0,0 7 0,0 1 0</inkml:trace>
  <inkml:trace contextRef="#ctx0" brushRef="#br0">15581 4080 8445,'0'-16'636,"0"-1"0,0 1 1009,0 3 0,2 5 157,2 0 86,-3 5-1466,5-8 1,-5 11-356,3 0 1,-3 6 0,4 7-240,-4 4 0,-1 1 264,0 2 1,0 8 69,0-3 0,1 2-2043,3-2 1287,-2 6 1,3-5-1067,-5 3 2033,0-3 1,0-3-1,0-1-766,0-1 0,2-6-100,2 2 1,-3-4-397,3 0 601,-2-6 1,3 4-1,2-4 1</inkml:trace>
  <inkml:trace contextRef="#ctx0" brushRef="#br0">15656 4105 8436,'-7'-19'0,"-3"-5"654,6 4 1,-4 2-254,3 1 0,-3-1 0,3 2 822,-2 1 1,4 1 871,-1 2-1081,3-1-491,-5 1 1,5-1 92,-3 1 0,8 1-363,4 3 0,0 2-272,5 6 1,-4 0-40,8 0 1,2 0 199,2 0 0,-2 6-679,2 2 0,-5 0 282,5 5 0,-6-4-675,2 8 1,-1 2 142,-3 2 1,0-2 139,-8 2 1,-1-2 0,-4 3 32,0-1 1,-2-5 310,-2 5 0,-3-6-27,-5 2 0,-5-4 422,1 0 1,-2-1-343,1 1 0,4-5-207,-4 0 0,2-4 586,-2 5 0,3-7 0,-3 4 0</inkml:trace>
  <inkml:trace contextRef="#ctx0" brushRef="#br0">15966 4105 8444,'12'-18'-10,"-1"4"1673,-3-2-432,3-3-411,-9 5 1,3-4 192,-5 6 1,0 3 12,0 1 0,0 4 427,0-4-852,0 5-1353,-5-3-729,3 6 724,-3 6 1,5 1 40,0 5 1,0 2 484,0 2 1,1 2 0,2 4-447,1-1 0,6 0 191,-2 4 1,-1-1 175,1 1 0,1-4 475,3 0 0,-4-6-43,0 1 1,-1-2 517,2-2 0,2-5-374,-3-3 0,-1-2 267,1-2 0,-4-2 2,5-2 0,-5-4 231,4-9 0,-5 0-137,1-4 0,-1-3-202,1 4 1,-3 1-374,3-2 0,-2 6 86,-2-2 0,4 3-580,0 2 1,0 4 280,-4-1-526,6 7 0,0-4 242,7 6 1,1 6 21,2 2 0,-1 4 255,6 5 1,-4-3-129,3 2 0,1-2 372,4-2 0,-2 1-95,-2-1 1,1-5 774,-6-3 0,1-2-419,-5-2 0,-1-2 632,-2-2 1,0-4-420,-5-9 0,1-2-97,-5-6 1,-5 0-1076,1 1 0,-9 0 431,0 3 1,-6-2-1668,2 2 1,-6 3 336,-2 2 1519,0 2 0,-16 2 0,2-1 0</inkml:trace>
  <inkml:trace contextRef="#ctx0" brushRef="#br0">14440 4242 8002,'0'-7'2476,"0"1"-1883,0 6 0,5-4 83,4 0-483,2 0-65,1 4 0,2 0 0,1 0-629,2 0 1,-1 0 390,-3 0 0,-1 0 110,0 0 0,6 0 0,2 0 0</inkml:trace>
  <inkml:trace contextRef="#ctx0" brushRef="#br0">13981 3187 9182,'0'-6'275,"0"-1"842,0 2-688,0 4-259,0-4-332,0 5 1,1 0 152,3 0-34,-2 0 1,9 0 29,-3 0 0,3 0 166,1 0 0,2 0-275,3 0 1,-2 0 111,6 0 1,-2 0-252,2 0 1,1 0-138,-6 0 0,2-5 13,-1 1 0,-4 0 0,3 3 385,-7-3 0,8 2 0,-3-3 0</inkml:trace>
  <inkml:trace contextRef="#ctx0" brushRef="#br0">11884 5407 11670,'7'0'-2979,"-1"0"2332,-6 0 607,0 0 160,5 0-182,-3 0 257,3 0-172,-5-5-103,0 4 233,0-5 0,0 5-60,0-3 111,0 2-138,0-3 24,0 5 1,-1-2 95,-3-2-21,2 3 1,-7-6 140,4 3-127,-4 2 0,2-3 89,-5 5 0,3-4 183,1 0 0,0-1-23,-5 5 0,5-1-218,0-3 1,0 3 509,-5-4-286,1 4 231,-6 1-707,4 0 0,-4 0-6,6 0 1,-1 1-213,1 4 1,-1-3 24,1 7 0,0-3 65,-1 3 1,1 2-57,-1-3 1,5 3 24,0 1 0,1 5-80,-1-1 0,-2 2 256,6-1 0,0-2-4,4 6 0,0-5 13,0 5 1,0-6-36,0 2 1,5-4 23,4 0 1,0-1-4,0 1 1,2-2 30,-3-3 1,3 2 2,1-6 0,1 1 239,-1-1 0,0-2 135,1 2-149,-1-3 0,1-2-73,-1-3 1,0 1-215,1-5 0,-1-1-70,1-3 0,0 0 201,4-1 1,-3-3 50,2-1 0,-2-3 14,-1 3 0,-2-1-41,-3 2 1,3 0 80,-3-4 1,-1 5-328,1-2 161,-5 3 0,4 3-225,-3 3 167,-3 2-1021,5 6 762,-6 0 0,0 6-35,0 2 0,0 5 53,0 3 1,0-2-14,0 2 1,0 2 284,0-1 1,5 1-104,4-2 1,-2-2 99,1 3 1,0 1-66,5-2 1,-2-3-119,-3-5 1,3 0-62,-3 4 0,3-1-181,2-2 0,-1-2-814,0-3 1257,6-3 0,2 5 0,4-6 0</inkml:trace>
  <inkml:trace contextRef="#ctx0" brushRef="#br0">12529 5395 10746,'0'-8'1820,"0"-1"2721,0 7-4011,0-9 2403,0 9 0,0-5-2094,0 3-693,0 3 312,6-5 0,1 6-893,5 0 1,-3 0-1511,-1 0 0,0 2-243,4 2 2197,-5-3 0,10 10 1,-3-4-1</inkml:trace>
  <inkml:trace contextRef="#ctx0" brushRef="#br0">12567 5519 9224,'-9'4'84,"1"0"0,4 0 720,-4-4-398,5 0 1,-4 0 410,3 0 290,3 0-418,-5 0-839,6 0 223,6-5 1,0 4-519,7-4 0,3 3 0,2-1-114,2-1 0,-4 0-666,5 4 0,-2 0 1225,2 0 0,2-6 0,-3-1 0</inkml:trace>
  <inkml:trace contextRef="#ctx0" brushRef="#br0">13336 5407 8425,'8'0'-686,"0"0"586,-5 0 1,8 0 154,-3 0 159,-2 0-14,5 0-37,-10-5 0,6 4 219,-3-4 0,-2 3 174,2-2 1,-3 1 1417,-1-6-767,0 7-793,0-9 0,0 8 943,0-5-1024,0 5 1,0-4 0,-1 4 545,-3-1-256,2 0-876,-3-2-930,5 5 826,0-4-90,0 5 161,0 0 0,4 1 49,0 3 1,4-1 60,-4 5 1,6 0 35,-2 5 0,2-1 98,-2 1 1,2 0-105,-6 4 0,4-3 85,-3 2 0,3-1-15,-4 2 0,0-3 0,-4 2 63,0-2 0,0-2-187,0 1 136,-5-1 1,-2 1-116,-6-1 1,-1-5 29,-2-3 1,2 2-95,-2-2 121,2 0 0,-3-4 32,1 0 0,-5 0 0,3 0-14,-1 0 1,2 0 38,-3 0 86,4 0 0,-3-2 102,3-2 0,3 2-52,1-7 1,1 1 0,5-4 512,-1-1 0,5 1-419,-3-1 1,4 1 532,1 0-334,0 5 0,1-4-142,4 2 1,0-2-34,3-1 178,3 0 0,-2-1-92,7 1 0,-2 4-193,3-1 0,-4 2 1,1-2 74,3 0 0,-2 5-141,6-4 0,-6 5-112,1-1 1,4 3-20,0 1 1,-1-4 277,2 0 1,0-1-314,4 5 0,-2 0-308,-2 0 1,5 0-334,-5 0 0,3 0 334,-7 0 0,1 0-351,-2 0 229,-2 0 69,4 0-502,-11 0 216,-1 0-364,-6 0 727,-6 0 0,1 2-757,-4 2 1190,-2-3 0,4 10 0,-5-4 0</inkml:trace>
  <inkml:trace contextRef="#ctx0" brushRef="#br0">14068 5234 8364,'7'-6'-1633,"-2"-1"1224,-5-5 1,1 4 1289,4-1 0,-3 1-275,7-4 1,-5 4 79,4-1-322,-5 1 161,8-4 72,-10-1 117,10 1-719,-9 5-19,3 1-1,-5 6 0,-1 2 345,-3 2-218,-3 3 0,-2 7 18,1 2 1,0-1 4,-4 6 0,-1 0-158,1 3 1,-1 1 106,1 0 0,-1 4-160,1 0 1,1 4-2,3-4 0,-2 5-247,6-1 1,0-2 1215,4-2-757,0-3 1,5-1-1,2-1 1</inkml:trace>
  <inkml:trace contextRef="#ctx0" brushRef="#br0">14030 5593 16070,'20'5'555,"-4"-1"0,-1 1-1108,2-1 1,-3-2 250,2 2 1,0-3-361,0-1 1,-2 0-150,2 0 0,0 0 691,0 0 0,3-5 1,6-2-1</inkml:trace>
  <inkml:trace contextRef="#ctx0" brushRef="#br0">14378 5345 8581,'-6'-18'1008,"4"5"1267,-7-4 1,5 8-2649,-4 0 1,4 5 237,-5-4 0,7 4 156,-2-5 1,1 7 215,-1-2 0,2 1-362,-2-1 230,8 2 1,3-3-96,6 5 1,-1 0-580,0 0 0,2 0 810,3 0 1,-3 0-71,2 0 1,2 0 58,-1 0-106,5 0 1,-4 0 0,2 0 102,-3 0 1,1 0-298,-2 0 0,-5 1 122,-7 3 1,2-1-659,-2 5 1,0-4 100,-4 5 0,-5-1-97,-4 4 0,-7 2 188,-5 3 1,2-2-49,-2 6 417,6-6 1,-8 4 0,5-4 471,2 2 86,0-1 0,10-3-334,-2-1 0,-1 0 765,4 1 1,4-6 224,9-3 362,1-3 0,14-1-25,-2 0 0,3 0-512,5 0 0,-2-4 0,2-1-1048,-3-2 1,3 3 440,0-5 0,-2 5-764,-6-4 0,-3 4-104,-6-5-1189,6 7 1,-8-5-491,2 3 1949,-8 2 0,2-9 0,-6 4 1</inkml:trace>
  <inkml:trace contextRef="#ctx0" brushRef="#br0">14738 5122 8573,'0'-12'-878,"-2"-1"1490,-2 1 0,3 0-76,-3-1 1,2 5 144,2 0 1,2 3-170,2-3 0,3 5 10,5-1 1,2 3-166,2 1 1,4 1-13,4 3 0,3 5-169,2 7 1,-2 4-205,6 4 0,-5 5 14,1 0 0,1 10-329,-1-2 0,-6 4-304,-6 1 1,-5-2 330,-3 5 1,-5-1-62,-8 2 0,-5-5 73,-7-8 0,-9 2-323,-8-6 0,-3-1 169,-1-3 0,0-5-201,-1-4 1,3-2-238,2-2 896,-3 1 0,10-1 0,-5 0 0</inkml:trace>
  <inkml:trace contextRef="#ctx0" brushRef="#br0">11289 6921 8777,'0'-9'2239,"0"1"-1448,0 5 0,1-4 13,3 3-455,-2 3 0,9-5-517,-3 6 1,3 0-150,2 0 0,-1 6-274,0 2 0,2 3 334,3 2 1,-4 4 86,4 4 0,-3-2-104,-2 2 0,-4 0-129,1 4 0,-7-1 27,3 1 0,-5 0 257,-5 0 1,-1 0-24,-7-1 1,-3-4 60,-1-4 1,-5 2-15,1-1 1,-6-2 84,-2-7 1,0 2 9,4-6 1,0 0 46,0-4 1,1-1-118,-1-4 0,4 1 338,0-8 0,6 2-89,-1-6 1,3-2 193,5 1 0,3-5 445,5 2 0,0 0-513,0 0 1,1 0 321,3 0 0,9-2 1035,7 5 1,4-4-26,0 5 0,5-5 1156,0 5 1,6-5-1991,-2 4 1,3 1-95,1 4 1,6-1-541,2 1 1,-2 3-595,-2 1 1,-2 5 266,-2-1 0,3 3-934,-3 1 0,-4 0-188,-12 0 0,-3 0-20,-6 0-523,1 0 921,-6 5 0,-2-2-490,-5 5 416,0-5 0,-1 4 545,-3-3 0,1-2-242,-5 2 1,5-2-977,-1 3-119,-3-4 1685,0 10 1,0-4-1,1 5 1</inkml:trace>
  <inkml:trace contextRef="#ctx0" brushRef="#br0">12120 6896 11514,'6'-13'-839,"-4"5"901,7 0 0,-5 1 2398,4-1-1002,-5-3-971,2 9-2952,-5-3 2005,0 5 1,0 1-2070,0 3 2493,0-2 1,6 14 0,1-2-1</inkml:trace>
  <inkml:trace contextRef="#ctx0" brushRef="#br0">12207 7169 10855,'7'-13'594,"0"2"2075,-3 3-999,-3-3-783,10 4-2598,-9 0 1133,9-4-2443,-10 10 3101,5 1 1,-1 7 0,2 5 0</inkml:trace>
  <inkml:trace contextRef="#ctx0" brushRef="#br0">13237 6883 8012,'-2'-7'1982,"-2"3"1,3 2-1044,-3-3-420,2 4 272,2-5 2200,0 6-197,0 0-2376,0 6 0,4 1-353,0 5 0,5 6-522,-5 3 0,4 2 246,-4 2 0,2 4-501,-2 0 1,-1 0 53,5-4 0,-5 0-515,1-1 1,-1 1 143,1 0 1,-3-6-29,3-2 1,-2-3 780,-2-2-546,5-5 609,-4-2 780,5-5 0,-6-7-269,0-5 1,0-2 303,0-6 0,1 3-215,3-4 0,-2 1 11,2-5 0,2 4-56,-2 1 1,1-1-80,-1-4 1,-1 4 36,5 1 0,-1 5-168,1-2 0,4 2-12,-4-2 0,-1 8-137,1-4 1,0 9-247,5 0 1,-1 3-15,0 1 0,1 1-220,-1 3 1,1 3 300,-1 6 1,0-1-167,1 0 1,-1 2 97,1 3 0,-2-4-15,-3 4 0,3-3 29,-3-2 1,-1 1 67,1-1 1,-5-4 319,1 0-131,-2-5 954,-2 3-698,0-6 1,0-2 334,0-2 1,0-3-285,0-5 0,-4 0 143,-1-1 1,1-1 91,4-2 1,0 2-98,0-3 0,2 4-296,2 0 0,-1-3 123,5-1 0,0 2-347,5 7 1,3-3 117,1 3 0,1 2-398,-2 2 0,-1 2 224,6 2 0,-5 2-172,5 2 1,-6 3-555,2 5 0,-3 2 493,-2 3 0,0-4-292,1 4 1,-5-2-35,0 2 1,-4-4-304,5 4 0,-6-3 357,1-2 1,-3 5-831,-1-1 1459,0 1 0,6-5 0,0 1 0</inkml:trace>
  <inkml:trace contextRef="#ctx0" brushRef="#br0">14241 6970 8584,'7'-5'0,"3"-2"591,-6-6 1,4 1 1414,-4 0-1397,1-1 1,-5 1-56,0-1 1,0 5-214,0 0 0,-6 5-266,-2-1 1,-3 1 174,-2-1 1,1 3-533,0-4 0,-1 5 283,1 5 1,-5-3-541,1 7 1,-5-1-223,4 4 1,1 2 356,4 3 1,-1-2-11,1 5 1,1 0 92,2 0 1,4 2-7,5-5 0,0 5 56,0-1 0,3-2 283,5 2 1,2-8-16,10 0 1,1-1 106,4-3 1,1-4 346,3-1 0,-3-2-268,3-2 0,-3-6 213,-1-2 1,-6-3-149,-2-2 0,-3-3 570,-2-1 0,-1-3-251,-3 3 1,-2-5 185,-6 1 0,0 2-206,0-2 0,-4 5-273,0-5 1,-5 6-300,5-2 1,-5 4 141,0 0 1,0 1-473,0-1 343,-2 7-802,10 0 622,-10 6 0,10 1-471,-4 4 0,8-3 214,1 7 0,6 0 60,-2 8 1,5-3 416,3 2 0,-1-2-158,6-2 1,-4 5 200,3-1 1,-1 1-114,2-5 1,3 1 128,-4-1 0,0-4-108,0 1 1,-5-7 786,2 3-503,2-4 0,-9-2 320,2-4 0,-8-1 82,1-7 1,-4-1-187,-1-2 0,0 2-224,0-3 0,0 0 24,0 0 1,0 1-268,0 3 1,0 1 87,0-1 0,0 1-110,0-1 1,0 5-90,0 0 0,5 5-259,4-1 1,2 3-187,1 1 1,6 5 232,3 3 0,2 5-123,2 3 0,0 0 111,0 4 1,4-5-80,0 2 0,4 1 120,-4-2 1,-1 5-135,-3-4 1,0-1-13,0-3 1,-6-2-843,-2-3 211,-9-3 318,-2-5 0,-8 0-41,-2 0 1,-3-1 781,-5-3 0,5-3 0,-10-11 0,4-1 0</inkml:trace>
  <inkml:trace contextRef="#ctx0" brushRef="#br0">14973 6871 8572,'0'-13'-1324,"0"1"1,4 0 2858,1-1 0,-1 1 302,-4-1 374,-6 1-928,5 0-456,-10-1-508,9 6 1,-7 3-253,5 8 1,-2 5-421,2 7 1,1-1 389,-5 6 1,4 0-692,-4 3 1,3 1 346,-3 0 0,1 4-681,-1 0 0,-2 5 381,6 0 1,-4-3-338,4 2 1,-6-4 244,2 4 1,1-1 698,-1 1 0,-1-3 0,-3-5 0</inkml:trace>
  <inkml:trace contextRef="#ctx0" brushRef="#br0">15569 6648 8531,'5'-18'491,"2"4"-366,6-3 0,-5 5 752,0 4 0,-4-3 389,4 2-760,-5 4 0,7-2 163,-6 3-747,0 3-22,-15 6 0,4 3-49,-5 9 0,-1 2-73,5 2 1,-7 6 147,-2 2 0,1 6-297,4-2 0,-5 3 148,0 1 1,1-1-100,4-3 0,-1 3 75,1-3 0,1 1-218,2-1 1,4 2-11,5-6 0,0-5-41,0-3 0,5-7-621,4-2 856,2 1 1,1-12 280,1 3 0,4-2 0,3-2 0</inkml:trace>
  <inkml:trace contextRef="#ctx0" brushRef="#br0">15829 6846 8531,'0'-25'0,"6"5"714,2-1 0,-2 6 1,-2-2 1,-2 3 108,3 2 0,-4 4-110,3 0-155,-3 5-1428,-1-3 800,-5 17 0,-1-1-319,-2 11 0,-3-5 345,3 5 1,1-1-186,-1 5 0,4 0-106,-5 0 1,7 0-51,-3 0 1,4-1 146,1 1 0,0-4 92,0-1 1,6-4 324,2 0 0,4-3-67,5-5 0,3-3 372,9-5 0,0-1-205,9-3 0,-4-4 22,7-9 1,-6-2 66,-2-6 0,-7-4 122,-1 0 0,0-1 254,-5 1 0,-6 3-208,-1-3 0,-9 2-279,0 3 0,-4-3 39,-4-1 1,-3 7-398,-6 0 0,-3 6 170,-1 3 0,-1 1-775,2 2 1,2 4 209,-2 5 0,-4 0-77,0 0 0,2 1-754,1 3 0,-1 3 532,2 6 0,-1 3-437,5 1 0,-1 5 156,1-2 1075,5 4 0,-4 6 0,4 2 0</inkml:trace>
  <inkml:trace contextRef="#ctx0" brushRef="#br0">16350 6933 8531,'13'-6'1486,"-1"1"-719,0-3 0,0 1-255,-4 3 1,3 2 387,-3-2-575,-2 3 0,3 2-742,-5 3 1,1 3 44,-5 6 1,0 3-313,0 1 0,0 5 63,0-2 0,-5 0 1,1 0 170,2 2 0,0-2-341,2 0 1,-1-3-83,-3 3 873,2-4 0,-3 7 0,5-4 0</inkml:trace>
  <inkml:trace contextRef="#ctx0" brushRef="#br0">16760 6821 7831,'0'-12'-1573,"-4"-1"2881,-1 1 1,1 0-479,4-1 1,-4 1 259,0-1 280,0 7-2071,4-5 10531,0 9-7604,0-3 0,7 5-2022,5 0 1,1 0 0,4 0 0</inkml:trace>
  <inkml:trace contextRef="#ctx0" brushRef="#br0">16834 6722 24232,'12'0'8535,"1"0"-8535,-1 0 0,1 1-335,-1 4 1,5-4 668,-1 3 1,1-3-835,-5-1 1,-1 2-580,-3 2 0,2-1-291,-6 5 0,0-4-105,-4 4 0,-1 1-28,-3 3 0,-3 5-593,-5-1 0,-6 6 235,-3-1 1,-1 2 578,1 2 0,-1-1 469,6-4 0,-1 2 662,5-5 0,1 1-111,2-2 538,-2-2 1,11 3 126,0-9 1,6-3 386,6-5 1,6-1 72,3-3 1,2-2-366,2-2 1,1-3-298,3 3 1,-3-3 72,3-2 1,-4 1-840,-4 0 0,1-1 339,-6 1 0,1 3-451,-5 1 1,-5 4 342,-3-4 1,2 4 333,-2-5 0,0 1 0,-4-4 0</inkml:trace>
  <inkml:trace contextRef="#ctx0" brushRef="#br0">17095 6536 8523,'0'-19'870,"0"1"-516,0 5 1,4-3 521,0-1 0,6 1-364,-2 3 0,4 5 22,5 0 0,2 5 50,6-1 0,5 4 3,3 4 1,3 9-531,1 7 1,5 5 81,-1 4 0,0 4-389,-3 8 1,-7 3 82,-2 6 1,-8 0-321,-5-1 1,-7 9 223,-5 0 0,-6 1-153,-6-5 1,-3-3 24,-14 3 1,-2-5 33,-10-3 0,-5-5-257,1-8 1,-2-2 194,2-7 0,4-4-472,-1-4 1,5-6 6,4-2 884,3-5 0,0-2 0,5-5 0,1 0 0</inkml:trace>
  <inkml:trace contextRef="#ctx0" brushRef="#br0">22987 3845 13417,'0'-25'-2593,"0"6"2252,0 2 0,0 3-110,0 2 87,-5 5 18,3-4 341,-3 10 296,5-5-886,0 6 697,0 6 0,0-4-38,0 7 0,0-5 1,0 4 1,0 0 8,0 5 1,1-1-37,3 1 1,-2 0 141,2 4 1,-3-2-147,-1 6 0,0-3 81,0 6 0,0-2 74,0 7 0,2-1 16,2 1 0,-3 8-38,3 9 1,-1 2 41,1 1 0,2 7-469,2 1 1,7 10 311,-9-33 1,0 2 0,2 0 0,0 1-195,-2 0 1,0 0 0,2 1 0,1-1 175,-1 0 1,0 0-1,1 0 1,-1 1-68,-2-1 0,0 0 1,6 32 33,1-3 1,-5-1-62,0 1 1,-3 0 41,-1-29 1,0 0 0,0 31 19,0-31 1,0 0-1,0 31 51,0-33 0,1 0 0,-1 2 1,0 1-14,2 1 0,0 0 1,1 1-1,0 0 56,1-1 1,1 1 0,-2-2 0,-1 1-46,3 2 0,-1 0 0,-1 3 0,0-1-75,-1 3 1,0-1 0,0 1 0,-1-1-236,0-1 1,-2-1-1,1 3 1,-2 2 301,-2 1 1,0 1 0,0 1 0,0 1-91,0 2 0,0 0 0,-2 1 0,-2 0 36,1-1 1,-2 0-1,-2 1 1,-1 0-243,0 0 1,-1 1 0,-1 4 0,0 0 260,1 0 1,1 0 0,-2 0-1,0 0-122,1-4 0,1 0 0,-2 1 0,-1 1 149,3 0 1,0 0 0,-3 3 0,1 1 55,2-4 1,0 0-1,-1 1 1,1 0-45,2-5 1,0 0 0,-1 1 0,1 0-20,0 0 1,0 1 0,1 2-1,2 0-29,-2 0 1,1 0 0,3-2 0,0 0 46,-2-2 1,1-1 0,1-1-1,1-1-151,0 3 0,0 0 0,0-1 0,0 0 101,0 1 0,0-1 0,-2 0 0,-2-1-27,1-2 1,-2-1 0,0 1 0,1 0 31,0-1 0,-1 1 0,0 0 0,-1 0 75,2-2 1,0 0 0,-1 0-1,0-1-73,1-6 1,0 0-1,-1 2 1,0 0 17,3 0 0,0 1 0,0-2 1,0 1 54,2-1 0,0-1 0,0-4 0,0 0-47,0 29 1,0-2-221,0-2 0,7-2 405,5-2 1,-3-7 0,2-7-902,-4-1 530,8-2 0,-8-9 257,5-3 0,1-3-613,-5-1 1,3-6 377,1-2 0,1-3-781,-1-2 0,2-5 1080,2-3 0,4-3 0,4-1 0</inkml:trace>
  <inkml:trace contextRef="#ctx0" brushRef="#br0">19092 8297 10585,'-8'-7'-416,"-1"3"0,5-1 999,-4 0 144,5-4 1,-2 6 684,5-5-1417,-6 5 0,5-4 835,-3 3-322,2 3-446,8-5 0,1 6 258,5 0 1,-4 0-310,1 0 0,0 0-70,8 0 0,-2 0-220,6 0 0,-5 0 226,5 0 0,0 0-315,3 0 0,3 0 64,1 0 0,6 0 144,7 0 1,3 0-115,6 0 1,5 0 162,3 0 1,2 0-258,2 0 0,0 0 356,0 0 0,2 0-22,2 0 0,-7 0 46,3 0 1,-7 0 4,3 0 1,0 0 45,4 0 1,-4 4-29,0 0 0,-4 1 24,4-5 1,1 0-62,7 0 1,2-5 20,-33 3 0,0 0 1,1 0-1,1-1-11,-2 0 1,0 2 0,2 0 0,1 0-26,1-1 0,0 0 0,-3-1 1,0 1 3,1-1 0,0 1 0,1 0 0,0 0-5,1 2 1,1 0 0,1 0 0,0-1-17,-1-1 0,-1 0 0,1 1 0,0 0-162,-1 0 0,1-2 0,-1 1 0,1-1 226,2 1 0,-1 0 0,4-2 0,0-1-27,-2 3 1,1 0 0,0-2-1,1 0 53,-1 2 1,-1 0-1,2-2 1,1 0-48,-1 2 1,1-1 0,2-1 0,-1 0 83,-1 2 1,-1 0 0,3-1 0,-1 1-309,-1-1 1,-1 1-1,3 2 1,-1-1 239,-1-1 1,-1 0 0,3 1-1,-1 1-25,-1-1 1,-1 2-1,1-1 1,-1 0-4,-1 0 0,-1 0 0,1 0 0,-1 0-28,0 0 0,1 0 1,1 0-1,1 0 42,-1 0 1,1 0 0,0 0 0,0 0-22,0 0 1,-1 0 0,-1 0 0,0 0 7,2 0 1,-1 0-1,1-2 1,1-1 47,-2 1 1,1 0 0,-1 0 0,1 0-27,-3 2 1,0 0-1,1 0 1,-1 0 6,1 0 0,-1 0 0,2-2 0,1 0 2,0 0 0,-1 0 1,1 0-1,-1 0-12,-1 2 0,-1 0 0,0-2 1,1 0-7,-1 0 1,0-1-1,2 1 1,0 0 7,-2 2 1,1 0-1,1 0 1,0 0-61,-4 0 1,0 0 0,4 0 0,0 0 54,0 1 1,1-2 0,1 0 0,1-2-49,-3 1 1,1 0-1,-1-1 1,1 1 18,-3-1 0,1 1 1,-1 1-1,1 0-5,-1-3 0,0-1 0,4 3 1,0 0 14,-2-2 1,1 0 0,3 2-1,0 0-4,-5-2 1,-1 0 0,2 2 0,-1-1 78,0-1 1,-1 0-1,4 2 1,1 0-73,0-2 0,-1 0 0,1 2 0,-1 1 16,-3-1 1,-1 0 0,1-1 0,-1 0-8,0 1 0,1 0 0,3 0 1,0 0-40,-2 2 0,1 0 0,1-2 0,1 0 12,-5 0 1,1 0-1,0-1 1,0 0-7,3 1 0,1 0 0,-3 2 1,0-1-37,0-1 1,1 0 0,-2-1-1,1 0 51,1 1 1,-1 0 0,0-2-1,1 0 6,4 2 0,-1 0 0,-3-2 0,-1-1-14,3 3 0,-1 0 0,0-2 0,0 0 86,-1 2 0,-1 0 0,3-2 0,-1 0-78,-1 2 0,-1-1 0,1-1 0,-1 0 44,-1 2 1,-1 0 0,0-2 0,1 0-31,-1 2 0,1 0 1,-1-1-1,1 0-158,-1 1 0,0 0 0,-2 1 1,0 1 145,-2-2 1,0-1 0,-1 3 0,-1-1 21,33 1 0,-33 0 0,-1 0-63,34 0 1,-4 0 53,-3 0 1,-1 0-39,-5 0 1,5 1 13,5 4 1,-9-4 25,-1 3 0,0-3 0,-3-1 0,-1 0 236,-3 0 0,-2 0-40,-2 0 0,1 0-121,-6 0 1,0 0 556,-3 0 1,-7 0-583,-2 0 0,-3 2 348,-1 2 1,-4-3-332,0 4 1,-6-3-15,1 2 0,-2-2-231,-2 2 1,-3-1-289,-1 1-188,-5-3 476,2 5 0,-5-5-260,0 3 0,-1-1 50,-3 5 0,2-4-142,-2 5 0,3-5 71,1 4 1,0 0 452,0 5 0,-6 5 0,-1 1 0</inkml:trace>
  <inkml:trace contextRef="#ctx0" brushRef="#br0">22392 4998 8462,'7'-1'-202,"-3"-3"0,-2 2 328,3-2 157,-4 3-115,5 1 514,-6-6-48,0 5 1,0-6-384,0 3-60,0 2 150,0-3 0,0 4 3,0-4-246,0 4 1,-2-4 99,-2 5 1,1 0-43,-5 0 0,4 0 1,-3-2-586,1-2 0,-3 3 83,1-3 1,-4 2 243,0 2 1,0 0-335,-1 0 365,1 0 1,-1 2 75,1 2 1,0-2 0,-1 5-196,1-1 0,-2 3 40,-2 0 1,4 2 0,-4 1 0,9 2 14,-5 2 5,2-2 0,-1 6 121,3-4 1,2-2 0,6 4-116,0 0 0,0-5-108,0 4 328,0-3 1,2-6-26,2 0 66,3-5 0,6 3 144,4-6 0,-3 0-50,2 0 1,-2 0 86,-2 0 1,2-2-96,3-2 1,-3-1 0,2-5 292,-2 2-390,-2-1 0,-1-3 250,-2 0 0,2 3-69,-3 1 0,2 0-167,-2-5 1,1 1 0,-3-2-51,1-2 0,-3 2 21,4-3 0,-5 8-349,1 0 0,-2 1 323,-2-4-193,0 5 1,0 0-1356,0 3 1084,0 2 0,0-2 3,0 8 218,0-2 0,-5 10 0,1 1 0,0 0 37,4 8 0,0-4 1,1 3 4,4 2 1,-3-4-51,7-1 0,-1 1 343,4-2-137,1 1 1,-1-5 97,1 1 0,-1-2 56,0-3 1,1 2-1,-1-6-243,1-2 78,-1 0 1,0-2-24,1 0 0,-1-6-190,1-2 0,-2 1 124,-3-1 1,3 1-632,-3-1 1,-2-3-50,-2 2 1,-1 4 739,1 1 0,-3 2 0,5 2 0</inkml:trace>
  <inkml:trace contextRef="#ctx0" brushRef="#br0">27639 8483 15699,'-7'0'-1013,"-4"0"1,8 0 2306,-5 0-1949,5 0 458,-8 0 804,10 0-287,-10 0 132,10 0 501,-5 0-101,6 0-355,0 6 13,0-5 0,2 5-401,2-6 1,-2 0 85,7 0 1,-1-2 166,4-2 0,1 3-341,-1-3 0,2 1 93,2-1 0,-2 1-29,3-5 1,-3 5-155,-2-1 0,0 1 213,1-1 1,1 3 187,2-4 0,-6 4 76,2 1-920,-2-6 641,2 5 0,-3-4-12,-1 5-629,-5 0 777,2 0 233,-5 0-640,0 5 0,-4-2 185,0 5 1,-2-5 39,2 1 0,1 2-250,-5-2 1,4 4-158,-4-4 0,4 4 57,-5-4 0,5 6 192,-4-2 0,1-1-488,-1 2 0,-3-1 395,2 4 0,-2 1-401,-1-1 0,4 2 200,-1 2 0,3-2 24,-3 3 0,-2-4 119,3 0 1,-2 3 81,2 1 0,-2-1 379,6-3-262,-5-1 0,7 1 28,-2-1 86,-3-5 316,6 4-91,-5-10 1,8 5-126,2-6 0,3 0-56,5 0 0,2 0-6,2 0 1,0-4-63,4 0 1,1-5 65,4 5 1,4-4-111,0 4 1,5-2 137,-1 2 1,-1 1-227,1-5 0,-1 5-5,1-1 1,-3-1 166,-5 1 0,-6-1-329,-2 5 103,2 0-566,-5 0 419,-2 0 1,-8 2-283,-8 2 0,2-3 264,-7 3 0,5-2-224,-4-2 1,4 4-421,-5 0 1,7 2-464,-2-2 261,2-3 1087,2 10 1,0-4 0,0 5 0</inkml:trace>
  <inkml:trace contextRef="#ctx0" brushRef="#br0">19154 8297 9744,'0'-7'-110,"-1"2"-466,-4 5 456,4 0 170,-10 0 0,4 0-56,-5 0 1,3 0 93,1 0 1,0 1-187,-5 3 0,-3-1-40,-1 5 0,-5-4 108,2 5 1,-4-5 84,-1 4 1,-1-4-115,-3 5 0,2-5 138,-6 4 1,5-4-10,-1 4 0,3-5 75,1 1 0,2-2-101,2-2 0,3 0 17,6 0 1,3 0 78,1 0 337,5 0-203,-2 0 0,6 0-540,3 0 0,3 0-410,6 0 1,-1-5 792,0 1 0,1 0 1,-1 4-1</inkml:trace>
  <inkml:trace contextRef="#ctx0" brushRef="#br1">19638 8173 10535,'-9'0'1939,"1"0"-2977,0 6 1327,-5-5 0,5 5-51,0-6-141,5 0-146,-2 0 1032,-1 0 175,5 0 130,-5 0-383,6 0 1202,0 0-2210,6 0-2952,-5 0 5551,5 0-687,-6 0 2572,0 0-4287,5 0 1,-2 0-109,5 0 0,-4 0-289,5 0 0,-1 0 291,4 0 0,1 0-175,-1 0 1,1 0-772,-1 0 1,6 0-109,3 0 1,-2 0 345,1 0 0,3 0 349,5 0 1,-1 0 233,2 0 1,-2 0-23,2 0 1,1 0 127,4 0 1,-4 0 295,-5 0 0,1 0 3,3 0 1,-7 0-5,3 0 1,-9 0-22,1 0 1,-3 0 81,-2 0-809,0 0 338,-5 0 0,-1 1-296,-6 3 0,-6-1 86,-2 5 0,-4-4 188,-5 4 1,2-3 51,-6 3 1,1-1 23,-5 1 0,0 3 151,0-3 1,-4-1 94,0 1 1,0-5 207,4 1 1,1 2-244,-1-2-1,0 0 93,0-4 1,0 0 145,1 0 1,3 0-220,0 0 1,2 0-17,-2 0-54,3 0 0,6 0-8,0 0 0,3-4-171,1 0 164,5 0-363,-2 4-224,5 0 255,0 0 1,5 0 485,3 0 1,4 0-286,0 0 1,6 0 33,3 0 0,3-4 234,5-1 0,3 1-5,5 4 1,2-4 145,2 0 1,3-4-282,6 4 0,-1-2-255,1 2 0,4 3 274,0-3 1,4 1 123,-5-1 0,0 2 11,-8-2 0,-2 3-212,-6 1 0,3 0-15,-3 0 0,-2 0 19,-10 0 1,-2 0-58,-2 0-457,2 0 123,-9 0 344,-2 0-278,-6 0 1,-12 0 76,-2 0 1,-7 0-37,-2 0 1,-5 0-1,2 0-67,-4 0 126,-6 5 0,-2-3 345,-5 2 0,4-3-317,0-1 1,1 0 319,-1 0 1,-3 0-107,3 0 1,-1 0 37,0 0 0,0 0 46,5 0 1,-5 0 150,1 0 0,4 0-266,4 0 0,1 0 112,8 0 300,-1 0 1,10-1 170,3-3-855,3 2 1,2-3 777,3 5 1,3 0-440,6 0 1,5 0 95,2 0 1,5 0-172,4 0 1,-1 0 315,5 0 0,1 0 102,7 0 0,4-2-233,4-2 0,1 3-55,-1-3 1,2-2-104,3 2 0,-1-1 99,4 0 1,-4 4-124,1-3 0,-9 3 431,-4 1 0,-2 0-649,-2 0 1,-11 1 24,-5 3 0,-6-3-30,-2 4 0,-5 0 462,0-1-686,-5 0-486,-3 2 1,-7-5 796,-5 3 1,-6-1-135,-3 1 0,-2-2 139,-2 2 1,-5-1-41,-4 1 0,-1-3-22,-3 3 0,-3-2 336,0-2 0,-5 4-49,5 0 1,0 0 367,3-4 1,-3 0-498,0 0 0,1 0-78,7 0 1,-2-1-30,6-4 1,6 4 150,6-3-61,-2-3 0,11 4-272,-1-5 444,7 5 0,3-4-178,3 3 0,4 3-52,9-3 1,-2 2 291,6 2 0,-1 0 178,5 0 1,1 0-242,3 0 0,3 0 185,5 0 1,6 0-200,2 0 0,4 0 58,0 0 1,2 0-100,3 0 1,3 0 260,5 0 1,-2-4-187,-2 0 0,3-4 13,-3 4 0,1 0-70,-1 4 1,-7 0-118,-6 0 0,-9 0 255,1 0 0,-8 0-210,0 0 0,-7 1-93,-1 3 0,-7-1-120,-2 5 1,-3-5-608,-5 1-154,-3 3 502,5-6 0,-12 9 265,-2-6 1,-3 0 28,-2-4 0,0 0-10,-4 0 0,2 0 38,-6 0 0,0 0 37,-3 0 0,-3 0 312,-1 0 0,-4 0-127,-5 0 0,4 0 88,-1 0 0,6-1 25,-6-3 0,7 2-207,-2-2 0,3-1 110,1 0 0,0 0-136,0 1 1,6 1 188,2-5 1,8 5-124,1-1 0,5 1 156,-1-1-128,8 3 0,8-9 80,9 6 1,2 0 101,2 4 0,5 0-87,4 0 0,5 0 22,3 0 0,6 0 32,2 0 0,1 0-272,7 0 0,1 0 346,7 0 0,0-4-133,-29 2 1,1-1 0,28-1-47,4 4 0,-12 0 21,-8 0 0,-2-4-137,-7 0 1,-5 0 128,-7 4 0,-8 0-118,-5 0 150,-8 0-243,-2 0 1,-7 0 88,-4 0 0,3 0 105,-7 0 1,-3 0-222,-5 0 1,-5 1-160,2 3 1,-4-2-54,0 2 0,-1-3 136,0-1 1,0 0 134,0 0 1,-4 0-94,0 0 0,2 0 236,6 0 1,-2 0-141,2 0 0,-1 0 196,1 0 0,-1 0 87,6 0 1,3-4 141,5 0 0,1-1 67,-1 0-307,2 4 1,12-9-56,2 6 1,5 0 110,3 4 0,5-4 48,8 0 0,1 0-14,3 4 1,7 0-200,-3 0 1,5 0 143,-1 0 1,3 0-65,6 0 1,5 0 59,3 0 0,-3 0-190,-1 0 0,1 0 67,-1 0 1,-2 0 53,-7 0 0,-5 0-111,-11 0 0,-1 0 97,-12 0 0,1 4-307,-5 0-352,-5 0 189,-1-4 190,-6 0 1,-10 4 240,-2 0 1,-5 1-290,1-5 1,-4 4 92,-4 0 1,-3 0-217,-2-4 1,0 4 97,-8 0 1,7 0 227,-7-4 0,4 0 41,0 0 1,-3 0 116,3 0 1,4 0 297,4 0 0,0 0-231,4 0 1,3 0-76,2 0 1,8-1 325,4-3-20,2 2 0,13-4-19,6 1 1,2 4 40,6-3 0,2 3-26,11 1 1,6-5-39,5 1 0,5 0-277,4 4 0,3-4 145,-3 0 1,8-4-180,-31 5 0,0 1 1,33-3 143,-2 1 0,-8 2-85,-5-2 1,-9 3 31,-6 1 0,-12 0-263,-10 0 1,-7 1-277,-5 3 1,-4-2-260,-4 2 0,-5 1 245,-7 0 1,-3 3 116,-6-4 0,-1 2-98,-3-2 0,1-3 315,-5 3 0,1-2-168,-1-2 0,-3 4 1,3 0 1,3 0 187,1-4 150,8 0 0,-8 5 0,3 2 0</inkml:trace>
  <inkml:trace contextRef="#ctx0" brushRef="#br1">22528 8136 12838,'-12'0'3590,"-1"0"-2290,1 0-409,5-6-664,2 5 0,10-9-101,3 6 1,9-1 280,4 1 1,6 1 35,2-5 1,6 5-183,-2-1 0,7-2-256,1 2 0,0-1 209,-4 0 1,5 4-293,-1-3 1,-5 3 170,-7 1 1,-4 0-317,-5 0 1,1 1 49,-8 3 1,-4-1-549,-9 5-842,0-5 963,0 8 1,0-8-360,0 5 9,0-5 718,0 2-224,0-5 403,0 0 0,6 6 1,1 1-1</inkml:trace>
  <inkml:trace contextRef="#ctx0" brushRef="#br1">23074 8111 20575,'0'-7'-1180,"0"2"790,0 5 791,0 0-475,0-6 1,1 5 174,4-3-75,-4 2 0,15-3 0,-2-2 0</inkml:trace>
  <inkml:trace contextRef="#ctx0" brushRef="#br1">23173 8074 11081,'18'0'5086,"-4"0"-3036,2 0-2279,-7 0-270,-4 0-660,-5 0-1531,0 0 1394,-5 0 1275,3 0 0,-9 5 1,4 2-1</inkml:trace>
  <inkml:trace contextRef="#ctx0" brushRef="#br1">23210 8086 11104,'13'0'0</inkml:trace>
  <inkml:trace contextRef="#ctx0" brushRef="#br1">23124 8111 10494,'-13'0'-1294,"5"-4"1145,0 0 510,5 0-244,-8-2 298,10 5-294,-5-10 27,6 9 0,0-4-281,0 1 513,0 4-321,0-4 37,0 5 33,0 0 0,6 0-190,2 0 0,-1-2-45,1-2 88,0 3 0,5-5 180,-1 6-424,0 0 10,1 0 130,-1 0 0,-3 1 132,-1 4 6,-5-4 359,2 10-322,-10-4 0,-2 4 138,-6-3 0,5 2-35,0-6 1,-1 0 964,-3-4-348,5 0-401,-4 0 0,10-5-316,-3-4 1,4-2 111,4-1 0,3 0-250,5-1 1,2 1 82,2-1 1,-2 2-322,3 3 1,1-3 138,-2 3 0,1 2-31,-5 2 0,-4 1 88,1-1 0,-5 3-79,4-3 364,-5 2-179,2 2 1,-6 2 195,-3 2-245,-3-3 113,-6 5-23,1-6-99,0 5 1,3-3-233,1 2-464,5-3 437,-2-1 0,5 1-170,0 4 201,0-4 1,1 5 56,3-6 0,-1 0-352,5 0 391,-5 5 0,7-2-289,-6 5 247,0-5 1,0 4-177,0-3 10,0-3 17,-4 10 399,0-9 0,0 9 0,0-10 0,0 10 0,0-4 0</inkml:trace>
  <inkml:trace contextRef="#ctx0" brushRef="#br1">23223 8161 8273,'-7'0'-246,"-4"0"1,8-4 636,-5-1-457,5 1 136,-2-1-162,-1 3 1,5-4 27,-3 1-121,2 4 158,2-4 51,0-1 144,0 5-120,0-5 278,0 1-194,0 3 109,0-3 1,0 3 68,0-2 165,0 3-127,0-5-166,0 6 1,-1 0 170,-3 0-66,2 0 82,-3 0-60,5 0-19,0 0 98,-6 0-428,5 0-348,-5 0 146,6 0 1290,0 0-1046,-5 0-477,4 0 358,-5 0 62,6 0-244,0 0 720,-5 0-244,3 0 172,-3 0 69,5 0 468,0 0-887,-6 0-16,5 0 26,-5 0 191,6 0 800,0 0-859,-5 0 1,3 0-271,-3 0 231,5 0-271,0 0 202,-6 0 222,5 0-104,-5 0 1,6-1 168,0-3-59,0 2-58,0-3-275,0 5 357,0 0-122,0-6-108,0 5 125,0-4-81,0 5 137,6 0-526,-5-6-86,5 5-355,-1-5 785,-3 1-73,9 3 1,-10-5 90,3 3 1,-1 3 94,1-3 214,-2 2-300,9-3 1,-9 3 41,7-2 0,-5-1-93,4 1 1,-4 0 91,4 4 1,-3-5-129,3 1 17,0-5 0,4 3 28,1-2-18,-1-3 0,1 5-45,-1-2 0,0-2-224,1 6 1,-1-5 277,1 0 0,-5 2-89,0-1 1,1 4-134,3-4 0,0-1 198,1-3 1,-1 4-39,1 0 0,-2 3 25,-3-3 0,3 1 122,-3-1 1,3-3-24,2 3 1,-1 1-74,0-1 0,1 1-6,-1-2 0,1-2 4,-1 3 0,0-3 21,1-1 1,3 3 40,1 1 0,-1 1-60,-3-1 0,1-3 48,2 3 0,-2-2-76,2 2 0,-2-2 19,-1 6 1,0-6-41,4 2 1,-3 1-4,2-1 0,-1 1-57,2-1 0,-2-3 7,6 2 0,-6 0 40,2 1 0,0-3-152,0 2 1,4-2-79,-5-1 1,5-1 312,-5 1 0,5 1-42,-4 3 1,1-3 22,-2 2 0,-1-2 117,6-1 0,-6 0 13,2-1 0,-2 5-20,1 0 1,-2-1 11,3-3 0,-4 0-80,0-1 0,3 5-60,1 0 0,4-1 83,-5-3 1,5 0-82,-5-1 1,6-3 57,-1-1 1,3 1-58,0 3 0,1-3 6,0-1 0,0 1-147,0 3 0,-2 1 147,-2-1 1,2 1-139,-2 0 1,2-5 122,2 0 0,0 1-15,0 4 1,0-5-17,-1 0 0,5-3 73,0 3 1,0-5-53,-4 2 0,4 0 2,0 0 1,4 0 37,-4 0 1,0-2-33,-4 5 1,-1-1 4,1 2 0,3 0-2,-3-4 1,2 3-31,-6-3 0,2 3 25,2-4 0,4 5-118,0-5 1,4 2 100,-4-2 1,5-2-14,0 2 1,0-1 56,-1 1 0,2 2-46,-6 3 0,1 0 54,-1-4 0,-2 5-52,6-2 1,-5-1 120,1 2 0,-3-2-102,-1 1 1,4 2 181,0-6 0,1 1-22,-1-5 0,-1 0-43,5 0 0,0 0-72,4 1 1,-4-1 24,0 0 1,-4 4-97,4 1 0,-5 0 103,1 0 1,-4 2-133,-5 5 1,4-3 105,-4-1 1,4-1-83,1 2 0,-5 2 16,1-3 1,4 0-15,4 0 0,4-4 32,-4 5 1,4-5 3,-4 5 1,4-5-5,-4 4 1,4-5-6,-4 2 0,0 2 157,-4 1 0,-1-1-143,1 2 1,0-5 148,0 5 0,0-2-46,-1 1 1,1 3-2,0-2 0,0-2-120,0 1 0,-1 1 71,1 3 1,0-3-36,0-1 1,0-1 33,0 2 0,-1 2-147,1-2 0,-4 2 48,0 1 0,-6 1-163,1 0 0,-1-1 51,2 1 0,-3 4 71,2-1 1,-2 1-4,-2-4 0,5-1 25,0 1 1,0-1 13,0 1 1,-2 0-30,6-1 0,-5 5 96,5 0 0,0-1-82,4-3 0,-2 0 139,-2-1 1,1 1 29,-6-1 0,5 5-126,-5 0 0,1 0 161,-5-5 1,5 2-79,-1 3 0,1-3-19,-5 3 0,1-3-22,-1-2 1,1 5-10,-1 0 0,-2-1 31,2-3 1,-6 4-97,6-1 0,-2 5 24,2-4 0,-4 4-20,1-4 0,-5 5 3,4-1 0,-5 1 28,1-1 38,3 2-23,-6-3 38,5 5-213,-6 0-2891,0 0 287,5 0 2055,-3 0 1,4 1-733,-1 3 0,-3 3 1455,7 6 0,-1-1 0,4 1 0</inkml:trace>
  <inkml:trace contextRef="#ctx0" brushRef="#br1">19960 8210 11377,'0'-8'-169,"0"0"0,0 4 267,0-5 447,0 7-811,0-9 1,0 8 36,0-5 69,-5 5 1,2-3-177,-5 6 0,4 0 122,-5 0 1,1 0 67,-4 0 1,-1 4-45,1 1 0,-5 0 92,1-1 0,-5-1 25,5 5 0,-5-5 177,4 1 1,-3 2-218,3-2 0,-5 0 225,1-4 1,2 4-47,-2 0 0,2 0 42,-2-4 0,2 0-28,3 0 0,2 0 14,-3 0 1,-1 0-99,2 0 1,-1 0-17,5 0 0,-1 0-140,1 0 220,0 0 0,3 0-165,1 0 145,5 0 110,-2 0 1,6 0-132,3 0 1,3 0 8,6 0 1,0 0-39,4 0 1,2-4 42,6 0 0,1 0-138,3 4 1,-1-4 79,5 0 0,-6 0-159,2 4 0,2 0 101,-2 0 1,4-2-93,-4-2 1,1 3 117,-1-3 0,-3 2 0,3 2 1,-4 0 181,-4 0-260,2 0 287,-9 0-232,-2 0 198,-6 0 1,-12 0-66,-2 0 0,-5 0-95,-3 0 1,1 4 51,-6 0 1,0 1-32,-3-5 1,-3 0-7,-2 0 0,3 4 23,-3 0 1,3 1-93,1-1 0,1-2 74,-1 2 0,4-1 18,0 1 0,5-3-44,-5 3 95,6-2 0,1 2 792,6 0-236,5 0 0,-1-4 93,8 0 0,0 0-101,9 0 1,-2-1 277,9-3 0,-3 2-99,4-2 1,-5 1-241,5-1 0,0 3-95,3-3 1,0 2-660,-4 2 1,4 0 160,-3 0 1,-1-4-314,5 0 0,-3 0-32,7 4 0,-1 0 5,1 0 1,2 0-70,6 0 0,2-4 83,2 0 0,-2-2 227,2 2 0,-1 1 233,2-5 0,-4 5 186,4-1 0,-5 3-120,-4 1 0,-3-4 26,-5-1 0,0 1-50,0 4 0,-2 0 80,-2 0 1,2 4-114,-2 1 0,-2-1 263,2-4 1,0 1-25,3 3 1,3-2 60,2 2 0,-3-3-84,3-1 0,-3 0 173,-1 0 0,4 0-184,0 0 1,-1-4 172,-3 0 1,4-2-37,0 2 0,4 1-237,-4-5 0,0 5-396,-4-1 0,0 2-20,0-3 0,-2 4-70,-2-3 1,1 3-261,-6 1 1,5 0 318,-4 0 1,3 0-161,-3 0 1,3 0-137,-3 0 1,1 0 324,-2 0 0,2 0 70,3 0 1,1 0-20,-5 0 0,5 0 129,-2 0 1,4-2-33,1-2 0,-5 3 132,1-3 1,0-2-103,3 2 0,0 0-8,-3 4 1,2 0-65,-2 0 1,-2 0 120,2 0 1,-1 0-100,5 0 1,-6 1 67,-2 3 0,1-1-56,-2 5 0,6-5 35,-1 1 1,-2 2 58,2-2 0,-2 0-50,2-4 1,5 0 3,-5 0 1,11 0 0,-6 0 0</inkml:trace>
  <inkml:trace contextRef="#ctx0" brushRef="#br1">22218 8124 10856,'32'0'50,"-2"-2"1290,-5-2 0,0 3-716,-1-3 0,1 2-387,0 2 1,-6 0-188,-2 0 1,2 0-57,2 0 1,-2 0-23,2 0 0,0 0-125,3 0 1,0 0 81,-4 0 0,4 0 67,-3 0 1,1 0-3,-2 0 1,2 0-41,-5 0 0,5 0 178,-1 0 1,-3 0-108,-2 0 1,-2 0 120,-2 0 1,1 0-53,-1 0-19,1 0 1,-1 0-120,0 0 1,-2 0 86,2 0 1,-5 0-138,10 0 0,-10-1 134,5-3 0,-2 2-167,2-2 126,1 3 0,-5 1-31,0 0 184,-5 0 31,2-6-260,-5 5-108,6-5-180,-5 6 246,5 0 28,-6 0 103,0 0-29,5 0 0,-2 0-35,5 0-72,-5 0 0,4 0 219,-3 0-749,-3 0 126,5 0-1126,0 0 754,-5 0 894,4 0 0,-10 0 0,-2 0 0</inkml:trace>
  <inkml:trace contextRef="#ctx0" brushRef="#br1">22876 5023 10671,'-13'7'1241,"6"-2"1,-2-3-1429,4 2-635,-4-3 741,7 5-256,-3-6 0,6 0 350,3 0 0,-1 0-29,5 0 1,2-2-91,7-2 0,-4 3-427,4-3 1,-3-2 190,-2 2 0,5-4 0,-1 4-100,-1 1 1,-5-3 27,-2 2 0,1 0-179,3 4 593,-5 0 0,4-5 0,-4-2 0</inkml:trace>
  <inkml:trace contextRef="#ctx0" brushRef="#br1">22962 5085 8839,'0'-7'-171,"0"2"1,2 5 100,2 0 1,3 0-495,5 0 564,1-6 0,4 5 0,3-5 0</inkml:trace>
  <inkml:trace contextRef="#ctx0" brushRef="#br1">23359 4936 8839,'7'0'38,"-1"0"1,-5 0-161,3 0 0,-2 2-128,2 2 0,-1 1 183,1 3 0,-3 3-108,3-2 0,-2-2 108,-2 1-76,5 0 1,-4 5-2,4-1 229,-4-5 412,-1 4-228,0-10 584,0 5-398,0-6-131,0-6 0,0-1 2,0-5 1,0 4-5,0-1-370,0 1 0,0-4 121,0-1-287,0 6 268,5-4-497,2 10 286,6-4 0,-1 5-198,1 0 1,-1 1 89,0 3 1,1 2 59,-1 2 1,1 3 133,-1-3 0,0 3-79,1 2 1,-2-5 122,-3 0 1,3-1 0,-4 3-97,0-2 0,0-5 473,-3 1-269,-3-3 449,5-1 457,-6 0-664,0-5 0,0-2 354,0-6-237,0 1-214,0 0 0,0-1 0,0 1 180,0-1 0,0 5 827,0 0-1233,0 0 0,5-5 0,2 1 0</inkml:trace>
  <inkml:trace contextRef="#ctx0" brushRef="#br1">23669 4924 25992,'9'0'-28,"-1"0"1,0 0 487,5 0 0,-1 4 407,0 0 0,1 2-2473,-1-2 1,1 1 208,-1 3 0,1 3 0,-1-4 995,0 0 1,1 10 0,-1-3-1</inkml:trace>
  <inkml:trace contextRef="#ctx0" brushRef="#br1">23992 4949 13391,'0'-9'-2315,"0"1"1888,0-2 0,0-1 1393,0-1 1,0 4-314,0-1 0,-1 5-973,-4-4-486,4 0 800,-10 1 1,8 1-738,-5 6 1,4 6 388,-4 2 0,5 3 42,-1 2 0,-2 3-95,2 1 1,0 1-178,4-2 270,0-2 292,5 9 1,-2-9 0,6 3-208,0-4 0,2 0 303,2-1 0,0-1 165,4-3 1,-3 2-141,2-6 0,-2 0 102,-2-4 1,1 0-31,-1 0 0,-1-5 366,-2-3 0,0-3-165,-5-2 0,0-1-115,-4-2 1,0 2 101,0-2 1,0-2-1,-1 1 116,-3 2 0,-2 1-259,-2 2-139,3-1-266,-1 1 42,-1 0 1,0 3-286,3 1 281,-3 5-507,6-2 0,5 13 361,8 0 1,4 5 231,-4-9 1,5 5-82,-1 0 0,5-2 155,-5 1 1,5-5-36,-4 1 0,3-1 1,-3-1-30,-2 2 0,0 1-56,2-5 0,-8 0 34,4 0-529,-4 0 242,4 0-141,-6 0-874,4 0 1379,-10 0 0,10-6 0,-4-1 0</inkml:trace>
  <inkml:trace contextRef="#ctx0" brushRef="#br1">24389 4874 8335,'-7'-12'1234,"-3"3"438,6 1-1093,0 5 0,3-6 407,-3 5-982,2 0 1,-3 5 69,5 3 1,-2-1-551,-2 5 90,3 0 1,-6 9-709,3-1 1004,2 6 0,-4-6 1,3 4-1079,-1 2 720,-6 2 0,7-4-114,-5 1 0,5-4 0,-1 2 36,3-1 1,-3-2 525,-1-3 0,1 5 0,4 1 0</inkml:trace>
  <inkml:trace contextRef="#ctx0" brushRef="#br1">24674 4738 8460,'0'-20'1112,"0"4"-419,0 8-202,0-3 0,0 8 628,0-5-1167,0 5 1,-1-1 129,-3 8 1,-2 4-272,-2 9 1,-3-2 109,3 5 0,-2 1-135,2 4 0,-2 0 0,5 0-618,-2-1 1,4 1 454,-1 0 0,2 0-231,2 0 0,0 2 226,0-2 0,2 1-265,2-9 647,3 5 0,5-3 0,1 6 0</inkml:trace>
  <inkml:trace contextRef="#ctx0" brushRef="#br1">24873 4812 8325,'0'-12'201,"0"-1"1,-2 1 1001,-2 0-908,3-1 0,-6 6 28,3 3 1,1 3-345,-5 1 1,5 1-26,-1 3 1,-2 3 191,2 6 0,-4 4-552,4 4 1,0-2 288,4 2 1,0-2-518,0 2 215,0 2 262,0-3 1,0-1 0,1-2-73,3-4 1,3 0 414,6-1 1,-1-5-122,0-3 0,9-2 106,0-2 0,5-2-51,-5-2 0,-2-4 259,2-9 0,-6 2 0,3-6 485,0-1 0,-9-1-378,4-2 0,-9 0 166,0 1 1,-3-1-368,-1 0 1,-1 4-80,-3 1-199,-3-1-323,-6 2 0,1 2 0,0 7 320,-1 2 1,-1 5-692,-2-1 493,2 3 0,-5 6 0,4 4-1159,-2 2 1,1 5 302,3 1 1,5 5-719,0-2 1768,5 4 0,-3 1 0,6 0 0</inkml:trace>
  <inkml:trace contextRef="#ctx0" brushRef="#br1">25171 4887 9192,'-7'-13'3379,"1"1"-2687,6 5-1016,0 1 248,6 6 1,-5 6-483,3 2 1,-2 3 148,-2 2 0,0-1-271,0 0 1,-2 2 428,-2 3-440,3-4 1,-5 7 0,6-5 165,0 1 1,1 0 524,4-8 0,2 8 0,5-2 0</inkml:trace>
  <inkml:trace contextRef="#ctx0" brushRef="#br1">25419 4800 8455,'0'-13'1226,"0"0"188,0-4-1413,0 9 1,-5-9 815,1 9-177,-5-3-403,7 4 0,-7 0 258,5 3 88,-1 3-993,5-5-363,0 6 938,0 0 1,6 0 0,2 1-195,3 4 0,6-4 134,-1 3 0,5-3-68,-4-1 1,3 0-202,-3 0 0,3 2-51,-3 2 0,-1-3 1,-3 5 291,-1-1 0,-5-2-250,-3 5 207,3 1-129,-5 3 1,3-4-153,-5 1 0,-4-1 0,-2 4-109,0 1 0,1-1 129,-3 1 1,4-1 25,-4 0 0,4-1 244,-5-2 1,7-3 427,-3-1-136,4-4 1,7 5-133,2-6 0,3-2-105,1-2-188,6-3 1,-3-1-250,6 0 1,-4-1 288,3-3-795,-5 0 0,3-1 396,-5 1 1,-1 1 448,1 2 0,4-7 0,3 2 0</inkml:trace>
  <inkml:trace contextRef="#ctx0" brushRef="#br1">25716 4552 8354,'0'-20'805,"-5"2"-396,-3 6-33,2 0 0,1-1 349,5 1 1,5 4 937,3-1-1063,-2 1 1,5 0 294,-3 0 0,3 5 0,2-1 44,-1 2 0,5 2-315,-1 0 0,6 6 100,-1 2 0,-2 9-662,2 3 1,-1 4-615,5 0 1,-5 7 253,-4 2 0,-2 8 0,-2 3-809,1 0 1,-6 3-1318,-3-5 253,-3 4 1317,-1-7 1,-5 8 0,-4-6 605,-2-1 1,-1-1 0,-1-2 0</inkml:trace>
  <inkml:trace contextRef="#ctx0" brushRef="#br1">19700 8248 13461,'0'-7'-377,"0"1"0,-2 6 798,-2 0-1254,3-5 1466,-5 3-77,6-3 1729,0 5 222,0 0-70,6 0-1284,1 0 1,5 1-1174,1 3 0,-1-2-1,0 2 1,1 1 464,-1-1 1,2 5-436,2-5 0,0 4-16,4-4 0,2 0-622,7-4 1,-1 0 45,5 0 0,-4 0-38,4 0 1,0 0 981,4 0 1,-1 0-119,-3 0 0,-1 0-493,-3 0 1,-7 0 720,3 0 0,-3 0-395,3 0 1,-6 0-175,-3 0 0,2 0 47,-1 0 0,4 0 63,-5 0 0,5 0-206,-5 0 1,6 0 343,-1 0 0,4 0-106,4 0 0,-3 0-161,3 0 1,1 0-368,-1 0 1,0-4 495,-4 0 1,0 0-66,0 4 1,5-1 108,3-4 1,-8 4-112,-5-3 1,1 3 156,0 1 0,2 0-66,2 0 1,-4 0-1,-1 0 0,-3 0 372,4 0 0,-5 0-426,5 0 0,-5 0-81,5 0 1,0 0 71,4 0 1,-1 0-46,1 0 1,-4 0 115,0 0 1,-2 0-113,2 0 0,2 0 51,-2 0 1,2 0 139,2 0 0,-4 0-97,-1 0 1,1 0 139,4 0 1,-2 0-110,-2 0 1,-3 0-7,-6 0 1,6-2-91,3-2 0,1 3 73,-2-3 0,4 2-43,-3 2 0,-2-1 21,2-3 0,-1 2-64,5-2 0,-3 3 11,3 1 1,-7-4 5,7-1 1,-7 1 26,2 4 0,1 0 24,4 0 0,-2 0-27,-2 0 0,2 0-9,-2 0 1,2-4 46,2 0 1,-1 0 0,-4 4 0,4 0-49,-4 0 1,4 0 52,1 0 0,-1 0 22,1 0 0,-1-4-43,-4 0 0,4 0 15,-4 4 0,4-5-42,1 1 1,0-1 20,-1 1 0,-3 2-95,0-2 1,2 3 117,2 1 1,2-4-7,-6-1 1,-2 1-4,2 4 1,-6 0 36,2 0 0,1 0-73,-2 0 1,1 0 20,-5 0-2,1 0 1,5 0-1,1 0 1</inkml:trace>
  <inkml:trace contextRef="#ctx0" brushRef="#br1">22764 8148 14228,'12'0'2627,"1"0"0,3 0-1406,1 0 1,-1-4-893,-3 0 0,-1 0-183,1 4 0,-1 0 50,0 0-120,6 0 1,-4 0 3,3 0 0,-4 0-416,0 0 201,-1 0-188,1 0 239,-7 0-62,0 0 40,-6 0-923,0 0 876,-6 0 200,5 0-48,7 0 0,2 0 83,8 0 1,-2 0 95,-1 0 0,-5 0-215,0 0 0,0 4 2,5 0 1,-1 0-227,1-4 148,-1 0 125,0 0-118,-5 0 420,-1 0-255,-6 0-2921,0 0 2001,-6 0 868,-1 0 1,-5 6 0,0 1 0</inkml:trace>
  <inkml:trace contextRef="#ctx0" brushRef="#br1">9986 11559 11115,'0'-7'-2295,"-1"-3"1099,-3 6 2019,2 0 11,-3-1 1,5 2 349,0-5-406,0 5-159,0-8 93,0 9 413,0-9-1322,0 10 0,0-6 4982,0 3-3279,0 3-1182,0-5-1003,0 6 1,1 0 961,3 0-513,3 0 1,6 6 1978,-1 2 1,-4-1-2832,1 1 0,-1 0 332,4 5 1,-3 3-207,-1 1 0,-4 4 880,4-5 0,-5 5-88,1-5 1,-2 6-1158,-2-1 1,-6-2 1189,-2 2 1,-5-5-178,-3 5 0,-3-6 498,-6 2 0,0-5 50,0-3 1,-1 0 94,-3-5 0,1 0-74,-5-4 0,6 0 96,-2 0 0,3-5-12,1-3 0,1-3-191,4-2-1,2 1-183,5-1 1,2 1-219,3 0 1,-2-1 63,6 1 0,0-1 71,4 1 1,2-5-112,2 1 0,3-2 128,5 1 0,2 4 152,2-4 1,4-1 261,4 2 1,5-5 4,0 5 1,4-1 182,-4 5 0,6-1-144,-2 1 0,3-1-25,1 1 1,0 4 167,0-1 1,1 7-133,-1-2 0,-6 2-239,-2 2 0,-2 0-133,-3 0 1,0 0-229,-3 0 1,-4 0-16,-4 0 0,-2 2-341,-3 2-120,-2-3-32,-6 5 0,0-5-619,0 3 1665,0-3-717,0 5 1,0-5-1643,0 3 362,0-2 1543,0 9 0,0-4 0,0 5 0</inkml:trace>
  <inkml:trace contextRef="#ctx0" brushRef="#br1">10855 11460 8534,'0'-13'912,"0"1"1,0 4 780,0-1-961,0 1 0,1-3-411,3 3 0,-2 1 116,2 3-1946,-3 2 1468,-1-3 1,1 6-275,4 3 1,-4 3 390,3 6 1,-2-1 0,-2 1 0</inkml:trace>
  <inkml:trace contextRef="#ctx0" brushRef="#br1">10830 11745 11442,'7'-5'3158,"-2"-2"0,-3-4-1918,2 2-908,-3-2 1,6 10-542,-3-3 1,-1 2-1092,5 2 1314,1 0 0,3 6 0,0 1 0</inkml:trace>
  <inkml:trace contextRef="#ctx0" brushRef="#br1">13361 7652 26473,'-11'2'-1606,"2"2"272,-2-3 916,10 5-1269,-10-6 1763,9 0 335,-3 0-696,5 0-55,0 0 0,5 0 141,4 0 0,2 0 172,1 0 1,2 0-27,3 0 1,-2 0 479,5 0 0,5 0-376,4 0 0,7 0-35,1 0 1,6-2 46,7-2 1,10 3-291,6-3 0,-28 0 0,2 1 255,0-1 1,2-1 0,3 2-1,1 0-54,1-2 0,1 1 1,3 1-1,0-1 33,1 1 1,0-2 0,-3 0 0,0-1-237,-4 2 1,1 0 0,-2-1 0,1-1 287,1 0 1,-1-1-1,1 1 1,0 0-10,2 0 1,0 0-1,-3-1 1,1 1 11,-5 0 0,0 0 0,4 1 0,0 2-26,-2-2 0,1 1 0,4 1 0,2-1-35,-3 1 0,1-2 0,0 0 0,0-1 37,-2 2 1,-1 0 0,0 0 0,0 1-57,2-1 1,1 0-1,-3 2 1,-1 0 24,2-2 0,-1-1 0,0 2 1,-1-1-74,-1 0 0,0 0 0,1-1 1,-1 0-178,1 3 0,-1 0 0,-2-2 0,-1 0 212,0 2 1,-1 0 0,-3-3 0,0 0-11,-1 1 1,0 0 0,30-3-127,1-1 1,-10 5 141,-6-1 1,-6 1 390,-7-1 1,-1 3-346,-3-3 1,-4 2 414,-8 2 1,-7 0-500,-6 0 139,-5 0-672,2 0-107,-5 0 0,0 2-905,0 2 1513,-5 3 1,-8 11 0,-6 1 0</inkml:trace>
  <inkml:trace contextRef="#ctx0" brushRef="#br1">12207 8173 16650,'0'-8'-2061,"0"0"-466,0-1 1657,0-3 560,0 0 401,0 5-683,0 1 368,0 6 1,0 6-127,0 2 1,0 4 135,0 5 0,0-2 415,0 6 1,0-1-367,0 5 1,1 0-27,3 0 0,-2 0-87,2-1 0,-3 1 77,-1 0 1,0 0-89,0 0 1,0-2-6,0-2 1,-4 2 102,0-2 0,-1-2 191,0 2 0,4-6 0,-10 3 0,4-6 0</inkml:trace>
  <inkml:trace contextRef="#ctx0" brushRef="#br1">12182 8248 8461,'-4'-25'-501,"0"0"1,-2 0 514,2 0 0,3 5 629,-3-1 1,6 6 199,3-2 0,4-1-222,-1 2 0,3-1-514,2 5 1,1 4 315,2-1 0,-2 2-180,3-1 1,-2 3 88,1 5 0,-2 0 6,3 0 1,0 1-280,0 3 0,0 3-350,-5 6 0,0 3-288,1 1 0,-5 3 288,0-3 1,-1 5-201,1-1 1,-2-2 41,-6 1 1,0 0 32,0 0 0,0 2 140,0-5 0,-6 0 490,-2-5 0,-3 0-229,-1 1 1,-1-2 311,1-3 1,-5 2 158,1-6 0,-1 0 5,5-4 1,0 0 45,-1 0 1,5 0 524,0 0-247,5 0-140,-3 0-357,6 0 0,2 0-265,2 0 1,3 1-147,5 3 0,1 3-366,-1 6 0,4-1 303,1 1 1,0 0-157,-5 4 1,5-3-340,-1 2 1,1-2-148,-5-2 1,0 1 21,1-1 1,-2 1 772,-3-1 0,3 0 0,-4 1 1</inkml:trace>
  <inkml:trace contextRef="#ctx0" brushRef="#br1">12703 8310 14887,'0'-13'-1279,"0"1"1,1 1 2127,4 2 1,-4 3-1941,3 1 869,-2 4 1,-2-3 210,0 8 0,0 3-376,0 5 0,0 1 197,0-1 1,0 1-304,0-1 1,0 2 755,0 2 1,0-2-611,0 3 0,4-8 219,0 0 1,1-1 79,-1 4 0,-1-4-62,5 1 1,-3-7 675,3 3 1,0-4 113,5-1 1,-5 0-435,0 0 0,0-4 222,5 0 0,-1-6 119,1 2 1,-2-5-148,-3-3 1,3 2-59,-3-2 1,-1 2-201,1 1 1,-5 1-241,1 0-559,-2-1 99,-2 1 0,-6 5 142,-2 3 0,-3 2 219,-2 2 0,0 2 283,-4 2 1,2 3-239,-6 5 1,5 2-36,-5 2 1,6-2 204,-2 3 0,4 1-176,0-2 0,5 5 234,0-5 1,5 2-280,-1-1 0,2-3-65,2 2 0,6-3-100,2-5 1,4 3 141,5-3 1,-2-2 180,6-2 0,0-3 83,3-1 0,-3 0-202,0 0 1,-5 0-318,5 0 1,-6-1-122,2-3 739,-4 2 0,5-9 1,2 4-1</inkml:trace>
  <inkml:trace contextRef="#ctx0" brushRef="#br1">13348 8198 14824,'0'-23'-1386,"0"2"1,4-1 1639,0 5 1,2 1 728,-2 3 747,-3 1-1860,5 0 430,-6 5-1587,0 1 721,0 17 1,0-1 329,0 10 0,-1-3 182,-4 4 0,3-1 61,-7 5 1,5 0-319,-4 0 1,4 1 56,-4 3 0,4-3 230,-5 3 1,5-4 48,-4-5 1,4 4 138,-5-3 1,7-2-172,-2 2 0,2-6 21,2 1 1,0-6-534,0-2 185,0-5 367,0 2 0,2-5 487,2 0 1,-2-1 99,7-3 0,-1 1-228,4-5 0,1 4 147,-1-5 0,5 5-89,-1-4 0,5 4-281,-5-4 0,1 5 41,-5-1 0,5-2-588,0 2 1,-1 0-126,-4 4 0,1-4 1,-1 0 0,1 0 216,-1 4 273,0 0 0,1 0 0,-1 0 0</inkml:trace>
  <inkml:trace contextRef="#ctx0" brushRef="#br1">13720 8248 14913,'6'-18'-1038,"-5"4"1105,3-3 1,2-1 18,-2 2 1,2-1 358,-2 5 0,-3 4 228,3-1-263,-2 7-257,-2-4-857,0 6 260,0 0 0,0 6 150,0 2 0,0 7-33,0 2 0,0 1-23,0-2 0,0 2-45,0 3 1,0 2 219,0-2 1,0 1-22,0-2 0,0 3 52,0-7 1,0 5-40,0-5 0,0 5 154,0-5 1,5 0 47,3-8 1,3 2 376,2-6 1,-4 4-136,4-4 0,-4-1 232,8-7 0,1 1-48,-2-5 0,5-5 99,-4-3 1,-1-5-166,-3 5 0,-1-7-55,0 3 1,1-2 38,-1 1 0,1-2-215,-1 2 0,-5-2 25,-3-2 1,2 0 0,-2 2-335,-1 2 200,3-3 1,-4 11 133,2-4-300,-3 3-1852,-1 2 1527,0 5 0,0 7-4,0 8 0,0 5 170,0 3 0,0 2-33,0 3 1,0 2-39,0-2 0,0 2 187,0 2 1,0 4-153,0 0 1,0 0 439,0-4 1,3 0-157,5-1 1,-1-3 327,6 0 0,3-6 140,-3 1 0,3-7-101,1-5 1,-2-3 372,5-1 1,-3-5-72,4-4 1,-6-3-445,1-5 0,-2 4-227,-1-4 1,-7-1-340,-1 2 0,0-5-562,-1 5 0,0-1-112,-4 5 879,-5-1 1,-2 1-1,-5-1 1</inkml:trace>
  <inkml:trace contextRef="#ctx0" brushRef="#br1">10917 9203 8937,'0'-13'1362,"0"1"-1560,0-1 1,4 5 2250,0 0-482,0 5-1515,-4-2 0,0 6-162,0 3 1,2 7-174,2 6 0,-3 3 445,3-3 1,-2 5-57,-2-1 1,0 3-557,0 5 1,0-3 60,0 3 1,-5-2-74,1-3 0,-1-3 198,1 0 1,1-1 405,-5 5 1,5-6-1,-3-1 1</inkml:trace>
  <inkml:trace contextRef="#ctx0" brushRef="#br1">10917 9265 11542,'0'-31'-683,"0"5"667,0-3 1,0 7 0,0 3 37,0 1 14,0-4 0,5 7 73,4-6 0,2 10 125,1-1 1,2 2-35,2-2 0,-1 5-311,6 2 1,-6 4 95,2 1 0,1 1-90,-2 4 0,5-1-403,-5 8 1,1-2 312,-5 6 1,-1 2-39,-2-1 1,0 3 74,-4-3 0,0 4-176,-1-5 0,-2 5 322,2-5 1,-3 5-50,-1-4 1,-5-1 538,-4-3 1,-2-1 32,-1 0 1,-1-1-163,1-2 1,-5-2 402,1-3 1,-2-3 154,1 3 0,4-2-36,-4-2 1,8 0 757,0 0-488,1 0-953,1 0 34,2 0-628,5 0 1,5 4 238,3 0 1,5 5-217,3 0 308,-2 2 0,10 1 1,-5 1-1</inkml:trace>
  <inkml:trace contextRef="#ctx0" brushRef="#br1">11165 9438 20239,'5'13'-1412,"2"-1"768,6 0 0,-5-1-3099,0-2 1,-1 2 3448,1-3 0,3 3 0,-4 1 0</inkml:trace>
  <inkml:trace contextRef="#ctx0" brushRef="#br1">11376 9302 11723,'0'-18'-216,"0"4"0,0-4 579,0 6-313,0 5 819,0 1-634,0 6 1,0 2-175,0 2 1,0 3-474,0 5 0,0 1 67,0-1 1,1 2-51,3 2 1,-1-2 194,5 3 1,-4-4 107,5 0 1,-1-5 193,4 0 0,1-4-36,-1 5 0,1-7 460,-1 3 0,-2-4 715,2-1-272,-2 0 0,8-6-33,-6-2 0,-4-3-229,1-1 1,-3-2 66,3-3 1,-4 4-378,-5-4 0,0 3-776,0 2 0,-5 4 470,-4-1 0,-3 7-180,-5-2 0,2-2-321,-5 2 0,3 0 148,-4 4 0,6 5 225,-1 4 0,-2 0-472,1-1 0,1 5 321,3-1 0,1 1 1722,0 3 0,3 2-1066,1-1 0,5 1-94,-1-2 1,3-2-1168,1 2 1,5 2 137,3-1 0,8-1-130,0-3 1,2-1 730,-1 1 0,7 5 0,8 1 0</inkml:trace>
  <inkml:trace contextRef="#ctx0" brushRef="#br1">11723 9364 12169,'7'-20'-417,"-3"4"1,2-2 898,-2 1 0,1 1-63,-1 4 0,-2-1 309,2 1 153,-3-1-696,-1 6 1,-1 2-366,-3 5 1,1 0 222,-5 0 1,-1 5-334,-3 4 0,5 3-69,3 5 1,-3-4 27,-1 4 0,2 1 196,2-2 0,3 6-318,1-1 0,0-2 22,0 2 1,0-4 93,0 3 1,4-3-352,0 4 0,6-5 166,-2 5 1,3-7 524,1-2 1,6 6-1,2-4 1</inkml:trace>
  <inkml:trace contextRef="#ctx0" brushRef="#br1">11996 9153 11519,'0'-25'123,"0"0"0,0 5 238,0-1 0,0 2 898,0-2-608,6 3 1,-4 7 765,7 3-1105,-7 2 1,5 8-652,-3 2 0,-1 4-104,5 9 1,-4-2 16,5 5 1,-5 2-210,4 7 0,-5-1 402,1 5 0,2-1 189,-2 1 1,1 1 0,-2-3-3078,1 0 2513,6-3 0,-9 2 74,3-5 1,-2-6 880,-2-2 1,0-3 980,0-2 682,0-5 0,-6-6-1456,-2-5 0,-5-6-723,-3 2 0,1-3-322,-6-1 1,5-5 411,-5 1 0,4-2 252,-3 1 0,4 3-503,0-2 1,6 2-120,2 2 1,5-1 957,-1 1 1,3 0-828,1-1 0,9 2 878,4 3 1,9-3 52,3 3 1,-1 1 207,5-2 0,2 5 24,-2-4 0,4 4-217,-4-4 0,0 5-245,-5-1 0,0 2 276,-3 2 0,1-4 31,-6 0 1,1 0-558,-5 4 1,-5 1-445,-3 3 1,2-1-11,-2 5 1,0 1-631,-4 3 1,0-2 477,0 2 1,0-2-54,0 6 0,0 2-456,0-1 1,0 3 217,0-3 1,0 4 20,0-5 1,0 1-1028,0-5 998,0 1 1,0-1 445,0 0 311,5-5 0,-3-1 1,3-6-1</inkml:trace>
  <inkml:trace contextRef="#ctx0" brushRef="#br1">12319 9091 10699,'0'-24'-352,"0"4"0,0 1 3458,0 2-2496,0 3 766,5 2-2156,2 6 0,4 8 561,-3 2 0,2 3 169,-6 5 0,6 6 0,-3 1 0</inkml:trace>
  <inkml:trace contextRef="#ctx0" brushRef="#br1">12616 9339 15118,'0'-12'-344,"0"-6"1,0 4 792,0-3 0,-1 5-388,-3 4 451,2 2-1084,-9 6 0,9 6 358,-7 2 1,7 3-354,-3 1 0,0 5 26,1-1 1,0 5 43,4-4 1,4 3 320,0-3 1,4-1-114,-4-3 0,6-5 344,-2 0 1,3-5-55,2 1 0,0-2 340,4-2 1,-2-2 193,6-2 0,0-7 521,3-5 1,1-11-62,0 3 0,0-5 144,0 0 1,-2-3-204,-2-5 0,-2 0-360,-2-1 1,-4 1-344,4 0 1,-3 5 110,-2 3 0,-1 4-587,-3 5 1,-8-1-79,-8 9 1,0 2-619,-5 10 1,2 0 736,-9 0 0,0 6-678,0 2 1,-2 4 112,5 5 0,-8 2 369,5 6 0,-7 4 10,7 0 1,2 1 170,1-1 0,-1 7 58,2 5 0,-1 5-38,5-5 0,1 6-272,3-2 0,2 4-91,6 0 0,0-5-48,0-2 1,6-11 429,2-6 0,4-6-115,5-6 1,-2-6 742,6-3 1,-6-4-211,1-4 0,2-5 161,-1-7 1,3 1-33,-3-6 1,0 0 384,-5-3 1,2-1-98,2 0 0,-2 0 22,3 0 1,-5 1-260,-4-1 0,6-3-123,-6 3 0,5-2-458,-9 6 0,0 3 87,-4 2-965,0 2 646,0 2-271,-5 5 1,3 3 219,-2 8 1,3 3-257,1 5 1,0 4 75,0 1 0,5 1 113,3-2 1,-1-2 494,2 3 1,-3-3-132,3-2 1,-2 0 355,-3 1-148,3-1 0,5-5 81,0-3 0,1-2 867,-1-2-242,1 0 0,-1-6 81,0-2 0,1-5-332,-1-3 0,-3 1 98,-1-6 1,-4 6-74,4-2 0,-4 2-347,5-1 0,-5 3-5,4 1 1,-5-1-310,1 5-123,3 3 0,-4-1-428,5 6 1,-5 2-265,1 2 0,3 3 453,1 5 1,-3 0-324,0 1 1,0 1 219,-1 2 0,6-1-167,-2 6 0,-2-6 227,-2 2 0,-1-4-93,1 0 1,-2-1 545,7 1 1,-1-1 0,4 0-1</inkml:trace>
  <inkml:trace contextRef="#ctx0" brushRef="#br1">13199 9091 9861,'0'-25'-259,"0"0"1,0 5 1062,0-1 0,0 6 464,0-2-832,0 3 102,0 2-1342,0 5 1,0 3 138,0 8 1,0 3-1354,0 5 2017,6 6 0,-5 2 0,5 5 0</inkml:trace>
  <inkml:trace contextRef="#ctx0" brushRef="#br1">13423 9215 11101,'-7'-12'-1742,"1"-1"838,6 1 1940,0-1 0,4 5-1022,0 0 0,1 5 1,-5-2-1</inkml:trace>
  <inkml:trace contextRef="#ctx0" brushRef="#br1">13423 9153 9591,'0'12'-1801,"0"1"1564,0-1 1,0 1-34,0-1 1,4 2 250,0 2 1,4-2-80,-4 3 0,6-4 226,-2 0 1,3-5 75,2 0 0,0-4 173,4 5 0,-2-7 239,6 3 0,-5-5-306,5-5 1,-7 3 188,-2-7 1,1-3-124,-5-5 1,-1 1 251,1 4 1,-5-5-100,1 0 0,-3 0-257,-1 0 1,-1 3-177,-3-2 1,1 3-150,-5 5 0,0-2-528,-5 6 0,1-4 393,-1 4 0,1 0-335,-1 4 0,1 4 1,0 1-110,-1 2 289,1 2 0,4 7-111,-1 1 0,2 1-108,-1-2 0,-1 3 38,4 6 1,1-4 130,4-1 1,0 1 379,0 4 1,6 5 0,1 2 0</inkml:trace>
  <inkml:trace contextRef="#ctx0" brushRef="#br1">13857 9277 8563,'0'-18'506,"0"3"0,0-4 163,0 1 23,0 1 1,0 5-135,0-1 1,0 1 189,0 0-465,0 5 0,-2 0-367,-2 3 0,2 2-558,-7-2 1,2 4 491,-1 4 0,-3 3-513,3 6 0,-3 3 361,-2 1 0,2 5-426,3-2 1,-2 0 236,6 0 1,0 5 57,4 4 0,0-1 222,0-8 1,2 2 166,2-5 0,3 4 381,5-5 1,2-5-216,2-7 0,2-2 445,3-2 1,2-2-306,-2-2 0,-2-8 600,2-9 0,-2-2-292,2-2 1,-3-1 85,-6-3 1,-3 1-115,-1-5 0,-5 1 118,1-1 1,-3-1-124,-1 5 1,-1 0-190,-3 4 1,1 0-409,-5 1 1,-2 6 115,-7 5 1,8 2-57,-4 7 0,4 0 0,-4 4 0</inkml:trace>
  <inkml:trace contextRef="#ctx0" brushRef="#br1">13931 9017 8563,'0'12'1445,"0"4"-1468,0 1 0,0 4-1436,0-5 1459,0 12 0,6-2 0,1 11 0</inkml:trace>
  <inkml:trace contextRef="#ctx0" brushRef="#br1">14812 8992 18830,'0'-25'-4724,"0"1"4188,0 4 0,0-2 1066,0 5 261,0 1-459,0 3-295,0 6 0,0 9-438,0 10 0,-1 2-417,-3 7 1,1 3 589,-6 5 0,7 4-67,-2-4 1,-3 6 134,-2-2 0,4 1 8,1-1 0,-2-2-145,2-6 1,-4-1 309,4 1 0,-2-1-274,2-4 1,3-2 351,-3-5-14,2-7 252,-3 0 0,3-12-3,-2-2 0,3-7-162,1-2 1,1 0 151,3 0 0,-1 3 129,5-2 1,-1 2 12,1 2 0,4-1 284,-4 1-615,3 5 1,1-4-1,1 4 1</inkml:trace>
  <inkml:trace contextRef="#ctx0" brushRef="#br1">14849 9165 16700,'13'9'-391,"-1"-1"1,0-4 534,1 4 0,3-4-301,1 5 1,4-2-91,-5 1 1,2 1 19,-1-4 0,1 3 241,2-4 0,2 0-71,-5-4 1,1 0 190,-2 0 1,-2 0 255,3 0 0,-1-5-58,-3-4 0,2-2-17,-7-1 0,-1 0 45,1-1 0,-5 5-482,1 0 1,-3 3 355,-1-3-1952,0 5 716,0-2 416,0 5 0,0 5 1,0 4 0,0 2-224,0 1 1,0 5-93,0-1 0,5 2 267,-1-1 1,4-2-180,-4 5 0,4-4 749,-4 0 66,6-2 0,-3 4 0,5 1 0</inkml:trace>
  <inkml:trace contextRef="#ctx0" brushRef="#br1">15234 8979 14710,'0'-26'-1559,"-4"-3"1686,0 9 1,1 2 396,7 1-980,-3 9 1,6 2 579,-3 6-1094,-2 6 1,9 5 101,-3 5 705,-2 6 0,5-2 1,-5 4-1</inkml:trace>
  <inkml:trace contextRef="#ctx0" brushRef="#br1">15420 9165 15270,'18'-19'215,"-6"3"0,-5 2-382,-7 1 187,0 6 1,1-2 164,4 5 0,-4 1-667,3 7 0,-4-1-80,-4 5 1,-2 4-189,-2 5 0,3 1 58,5-2 0,0-2 38,0 3 0,0-3 54,0-2 329,0 6 0,1-4 182,3 2 0,-2-6-525,2-2 1079,3-5 1,-5 2-175,7-5 0,-7-1 413,3-3 1,-3-3-209,2-5 1,2-1 30,2 1 1,6-1-403,-6 1 0,6 0 267,-6-1-364,-2 1 0,5-1 0,-4 1 0</inkml:trace>
  <inkml:trace contextRef="#ctx0" brushRef="#br1">15569 9153 10155,'23'-7'1763,"-2"3"-1334,-3 3 1,-4 2-406,2 3 1,-2-3 37,2 4 1,-2-4 40,-1-1 1,-1 4 205,0 0 1,1 0-78,-1-4 1,1 0 376,-1 0-428,0-5 0,-3 2 593,-1-5-525,-5 0 1,2-5-235,-5 1 1,-5 3-356,-4 1 1,3 5 244,-3-1 1,5-1-613,-4 1 0,0 0 334,-5 4 0,1 1-126,-1 3 0,1-1 137,0 5 0,1 0-805,2 5 1206,-2 5 1,4-5 0,-5 5 0</inkml:trace>
  <inkml:trace contextRef="#ctx0" brushRef="#br1">15693 9240 20132,'-2'12'-3133,"-2"1"1,3-1 1452,-3 0 1575,8 1 0,8-1 0,8 1 0</inkml:trace>
  <inkml:trace contextRef="#ctx0" brushRef="#br1">16028 9153 9979,'15'-14'-447,"-3"-2"1,-8 2 1439,1-3 0,0 4-326,-1 0 1,-1 1-198,-7-1 1,1 2-79,-5 3 0,4-2-73,-5 6 1,5 0-244,-4 4 1,4 0-308,-4 0 1,-2 1-416,-7 4 1,8 2 439,-4 5 0,4 0-337,-4 1 0,2 3 237,3 1 1,-2 3-104,6-3 0,0 4-66,4-5 0,0 5 299,0-5 0,0 2 156,0-1 0,4-7-46,0 2 1,6-4 445,-2 0 1,3-2-199,2-6 1,-1 0 389,1 0 0,-1-6-233,0-2 0,-3-3 111,-1-1 1,0-5-22,5 1 1,-5-5-184,0 4 1,-5 0-228,1 0 1,1 3 152,0-2 0,3 2-477,-4 2 1,0 3 50,-4 1-1604,0 5 885,0-2 406,0 16 0,-4-3 225,0 9 1,0-4 256,4 0 1,5-1 92,4 1 0,0-1-204,-1 0 0,6-3 658,-5-1 0,6-5-187,-3 1 1,0-3 502,5-1 0,-3-1-284,-2-3 1,-4-3 115,1-6 0,-1 1-260,4 0 0,-5-2-154,-3-3 1,-2 3-193,-2-2 0,0 6 300,0 2-1046,-6 0 0,-1 1 55,-5 3 685,0 2 1,-6 2 0,-2 0 0</inkml:trace>
  <inkml:trace contextRef="#ctx0" brushRef="#br1">16201 9091 9270,'0'12'-232,"0"-3"98,0-1 1,5 0-10,-1 5 1,1-5 408,-1 0 0,2-4-65,2 4 1,3-5 147,-3 1-1,-1-2-72,2-2 0,-1 0 316,4 0 0,-1-2-112,-2-2 1,2 1-396,-3-5-73,3 5 0,1-8 0,1 5 0</inkml:trace>
  <inkml:trace contextRef="#ctx0" brushRef="#br1">16363 9141 9310,'5'6'-1572,"-3"5"592,2-2 974,3 2 1,-1 1 0,7 1 0</inkml:trace>
  <inkml:trace contextRef="#ctx0" brushRef="#br1">16958 8880 10787,'0'-25'-770,"-4"0"976,0 1 0,-2 0 109,2 4 0,1-2 133,-5 5 1,4 5-233,-4 3 347,0 7-376,-5-4-41,1 6 0,5 10-248,3 2 1,2 7-72,2-2 1,0 5-57,0-1 0,0 2-164,0 2 1,0 4 130,0 0 1,0 0-2,0-5 0,2 5 81,2 0 0,-1 0-245,5-4 422,-5 0 0,8 0 0,-4 0 0</inkml:trace>
  <inkml:trace contextRef="#ctx0" brushRef="#br1">16958 9141 9795,'14'8'217,"2"0"1,-2-5 479,3 1 1,-2-3-205,1-1 0,-2 0-211,3 0 0,-3-5 100,-2-3 0,0-8-86,1 0 1,-1-6 87,1 1 0,-5 2-108,0-2 0,-4 1 48,5-5 1,-7-4-111,2 0 0,-2 0-11,-2 4 1,0 2-207,0 2 317,0-2-1627,0 9 1080,0 1 1,-2 9-495,-2 8 0,3 5 324,-3 7 1,2 3-210,2 6 0,0 0 197,0 0 1,0 0-60,0-1 0,0 3 320,0 2 0,5-3-63,-1 3 1,5-7 222,0-2 0,2 1-65,1 4 1,-1-6 329,-3-2 1,3-9-139,-2-4 1,6-2 453,1-2 1,5 0-190,-4 0 1,-1-10 9,-3-3 0,-2-3 113,-3-1 0,3 2-117,-3-5 1,-2 3-35,-2-4 1,-3 5-101,-1-5 1,0 6-36,0-2 0,0 0-21,0 0 1,0 0-299,0 5 1,0 4-372,0 0-381,6 5 571,-5-3 1,9 8 138,-6 2 0,4-1-188,-4 5 1,6 0 51,-2 4 1,-1 1 41,1-1 1,-4 3 34,5-2 1,-5 2 232,4-7 0,-4 3-14,5 2 247,-7-6 146,9 4-92,-9-10-38,3 5 0,-5-8-69,0-2 0,0 1-6,0-5 1,0 0-92,0-5 1,0 1 206,0 0-258,0-1 0,0 1-118,0-1 1,0 1-44,0-1 1,0 5 144,0 0-489,0 5 1,6-6 212,2 4 0,-1 1-166,1 4 0,0 2 145,5 2 0,1 3-54,2 5 0,-3 0 188,-1 1 0,0 1 95,-3 2 1,6-2 111,1 3 0,6-4-129,-1 0 0,-3-1 137,-1 1 1,-6-5-102,1 0 1,2-5 597,6 1 1,-2-4-258,-5-4 0,-1 1 443,1-5 1,-2 0-172,-3-5 0,-3-1 66,-5-2 0,6 2-539,2-3 1,-2 4 46,-2 0 0,-3 5-150,-1 0 95,0 5 1,2-3-1051,2 6 1,-3 2 496,3 2 0,2-1-522,-2 5 0,4 4 262,-4 5 0,2 1-66,-2-2 0,-3 0-184,3 4 0,-2 0 328,-2 0 1,0 4-65,0-4 1,1-2 220,3-1 1,-2-3-302,2-2 216,-3-5 507,-1-2 1,4-6 12,0-3 1,1-7-72,-5-6 108,-11-5 1,8 3 0,-8-6 0</inkml:trace>
  <inkml:trace contextRef="#ctx0" brushRef="#br1">17951 9029 10488,'-24'-30'-1444,"9"5"1137,-6 0 1,6-4 589,3 4 0,2 2 41,-2 2 0,3 2 183,-3-2 1,5-1 163,7 6-234,-5-1-885,-2 5 1,1 5 244,6 3-1554,0 2 1781,11 8 1,-4 1 0,6 5 0</inkml:trace>
  <inkml:trace contextRef="#ctx0" brushRef="#br1">18137 8706 11664,'5'-19'-901,"-2"-7"800,5 5 1,-1 1 948,1 7 1,3 2 698,-2 3-29,-4-3-1385,6 10 0,-8-4 220,5 10 0,-5 3-1128,1 8 0,-3 4 558,-1 4 0,2 3-524,2 2 1,-3-2 394,4 6 1,-3-4-415,2 4 0,-1 0 142,5 4 0,-5-1-14,1-3 1,-2 2 35,-2-6 1,0 2 559,0-6 0,0 1-12,0-9 20,0-6 9,0-5 0,0-6 0</inkml:trace>
  <inkml:trace contextRef="#ctx0" brushRef="#br1">18137 8942 9160,'0'-12'-129,"0"-1"1,0 1 475,0-1 0,4 1-86,0 0 1,4-1 847,-4 1-603,6-1 0,1 1-187,6 0 1,5 5-249,-2 3 0,0-2 170,0 2 0,0 0-1095,0 4 1,2 5 866,-5 4 1,5 2 0,-3 1-1</inkml:trace>
  <inkml:trace contextRef="#ctx0" brushRef="#br1">20035 8223 6847,'-7'0'497,"1"0"1,6-2 1959,0-2-3255,0 3 546,0-5 1256,6 6-1,-5-1 481,3-3-241,3 2-335,0-3 1,4 4 670,-3-4 1,3 4-710,-2-3 0,-2 3 4649,1 1-5212,0 0 0,5 0 37,-1 0 1,0 0 133,1 0 1,-1 0-963,1 0 0,3 0 629,1 0 1,1 0-2611,-2 0 0,-1 0 2601,6 0 1,-2 0-75,2 0 1,-2 0-142,-2 0 0,1 1 47,2 3 0,0-3 2039,-4 4 1,-1-4-1267,6-1 0,-4 1-807,3 3 1,-5-2-676,2 2 1,1-3 13,-2-1 0,6 0-277,-1 0 1,-3 0 662,-1 0 1,0 0-760,0 0 0,5 0-126,-1 0 0,-3 0 260,-2 0 0,4 0 214,0 0 1,-1 0 870,2 0 1,-4 0-595,3 0 1,-3 2 201,4 2 0,-1-3 284,5 3 0,-1-2 50,-4-2 0,5 0 26,0 0 0,0 0-76,4 0 0,1-2 37,-1-2 1,5 3-68,-1-3 0,-2 1 53,-2-1 1,-2 2 8,2-2 1,-3 2 13,3-3 1,-3 4-27,-1-3 0,-1 3 94,-4 1 1,4 0-99,-3 0 1,1 0 37,-2 0 0,4 0-22,-4 0 0,4 0 3,1 0 0,-5 0-19,1 0 1,0 0 13,3 0 1,1 0-76,0 0 0,0 0 75,0 0 0,-5 0-23,1 0 0,0-2 29,4-2 1,-1 3-46,1-3 0,-4 2 26,-1 2 0,1-1-9,4-3 1,0 2-56,0-2 1,-5 3 49,1 1 1,0 0-50,3 0 1,0-2 82,-3-2 1,2 3 50,-2-3 1,-3 2-39,-2 2 0,-2 0 26,-2 0 1,1 0-39,-1 0 1,-4 0 17,1 0 0,-5 0-443,4 0 189,-5 0-287,2 0 312,-5 0 0,-1 0 152,-3 0 1,-3 4-106,-5 1 0,-2-1 156,-3-4 0,-2 1-135,-6 3 0,0-2 181,0 2 1,-5-1 35,-3 1 1,1-3-128,-1 3 0,2-2 169,-3-2 0,3 0-69,2 0 0,4 0-135,0 0 0,0 0 132,5 0 0,2 0 106,1 0 1,8 0 164,0 0-287,7 0-11,-4 0 0,7 0-18,4 0 0,1 0 77,7 0 1,1 0 56,2 0 1,5 0 212,8 0 1,-2 0-276,6 0 0,5 0-123,3 0 0,2 0 203,-2 0 1,2 0-199,2 0 1,4-5 181,-4 1 1,-1 0 197,2 4 1,-2 0-114,1 0 1,-6-4-242,-6 0 0,-4 0 87,4 4 0,-5 0-64,0 0 1,-5 0 19,-3 0 1,-5 0-75,2 0 0,-3 0 14,-2 0-190,1 5 1,-1-3 85,0 2 1,5-3 50,-1-1 1,-3 0 45,-5 0 0,-4 0-282,4 0 225,-5 0 35,8 0 41,-9 0 143,3 0 373,-10 0-341,3 0 263,-3 0-218,5 0-95,-6 0 37,5 0-271,-5 0 0,12 0 34,2 0 0,3-4-191,2 0 1,0 0 90,4 4 1,-2 0 158,6 0-23,-1-6 0,5 5 0,0-5 0</inkml:trace>
  <inkml:trace contextRef="#ctx0" brushRef="#br1">23173 8148 15935,'0'7'-152,"0"-1"0,-1-6 1157,-3 0-77,2 5-1315,-3-3 808,-1 3-197,5-5 136,-5 0-447,6 0 0,-5-5 0,-2-2 1</inkml:trace>
  <inkml:trace contextRef="#ctx0" brushRef="#br1">23161 8148 15873,'7'-7'-1459,"4"2"1419,-10 5 0,5 5 0,-6 2 0</inkml:trace>
  <inkml:trace contextRef="#ctx0" brushRef="#br1">12157 11398 10053,'-1'-11'-635,"-3"2"0,2-2 1290,-2 3 0,3 1-160,1-1 0,-2 4 895,-2-4-774,3-1-370,-5-3 1,5 1 144,-3 3 0,3 1 593,-4 3-746,-1 2-41,-1-3 0,-6 5-108,1 0 1,-2 1-156,-2 3 1,2 3 360,-3 6 1,-1-1-41,2 0 0,-2 5-62,1-1 0,3 1-275,-2-5 0,4 1 376,3-1 1,2 1-374,3-1 126,3 0 1,-3-1-144,8-2 0,-1 0 42,5-5 0,4 1 142,5-5 0,5 0-54,-1 0 1,1 0-308,-2 0 118,4 5 0,-5-4 1,6 5-1</inkml:trace>
  <inkml:trace contextRef="#ctx0" brushRef="#br1">12120 11497 25578,'12'5'184,"1"4"1,-1-2 1461,1 1 0,-5 0-3082,0 5 1,-5-1 502,1 0 0,2 1 1,-2-1-1010,-1 1 1529,-8-1 0,-6 0 407,-5 1 1,-6 3-703,1 1 1,-6-1 1629,-2-3 1,-2-5-1169,2 0 1,-1 1 603,-3 3 1,-2-4 1180,6 1 1,1-7-631,3 2 0,-3-2 1023,3-2 0,3 0-2099,10 0 2893,-1-6-2726,1-1-6211,5-5 6651,7 5 1,7-4 0,5 4-1</inkml:trace>
  <inkml:trace contextRef="#ctx0" brushRef="#br1">12281 11584 13753,'13'-13'-649,"-1"1"339,1 0 1,-2-1 4895,-3 1 329,3-1 0,-8 2 850,5 3-5664,-5-3-101,2 10 0,-5-5 0,4 12-534,0 2 0,1 7-931,-5 2 1,1 5 1851,3-2 1,-3 8-2372,4 1 0,0 0 1806,-1-4 1,2-2-2425,-2-2 0,-3 2 1234,3-2 1,2 1-693,-2-1 0,2-4 1249,-2-4 0,-3-1 793,3 1 1,3-1-1,0 0 1</inkml:trace>
  <inkml:trace contextRef="#ctx0" brushRef="#br1">12455 11249 24558,'0'-12'-3798,"0"-1"752,0 1 3125,0-1-1637,0 6 1139,0 2 0,6 16 0,0 3 1</inkml:trace>
  <inkml:trace contextRef="#ctx0" brushRef="#br1">12902 11460 17223,'0'-13'-3063,"0"0"2841,0-4 1,0 7 6494,0-2-6068,0 2 1,-2-2-256,-2 0-637,-3 5 0,-5 1 590,-1 6 0,-3 2 1130,-1 2 0,-1 3-186,2 5 1,2 4-999,-2 1 1,-2 5 344,1-1 0,2 2-263,7 2 0,1-4-151,3-1 0,2 0-78,-2 0 1,3-2-819,1-5 1,5-2 845,3-3 1,8-3-554,0-5 1,2 0 305,-1 0 1,-2-5 895,5-3 1,-4-3-101,0-2 0,-3-3-68,-5-1 1,3-1 388,-3 2 1,-2 2 378,-2-3 0,-1 4 618,1 0-274,-3 1-2576,5-1 828,-6 6 1,4 9 36,0 10 0,4 8 644,-4 8 1,6 10 0,-3 6 0</inkml:trace>
  <inkml:trace contextRef="#ctx0" brushRef="#br1">12951 11795 16395,'-4'45'2492,"0"1"1,-4-6-2980,4 1 1,-5-4-142,5-4 0,-6-4 344,2-8 1,-7-2 322,-1-2 1,-8-8 254,-1 4 1,-4-5-454,-4 0 1,-3-2-103,3-6 0,-3 0-112,-1 0 0,1-6 226,3-2 1,0-9 91,8-3 1,-1-1 139,10-4 1,1 7-756,6-6 0,4-3 1004,5-2 0,1 0-68,3 5 0,9-1 1,6 0-1</inkml:trace>
  <inkml:trace contextRef="#ctx0" brushRef="#br1">12567 11844 27567,'49'-25'0</inkml:trace>
  <inkml:trace contextRef="#ctx0" brushRef="#br1">13100 11534 9861,'-4'-16'-254,"0"-1"1,0 1 3615,4 3-1436,0 1-964,0-1-699,0 6 1,0 7-526,0 9 1,0 3 280,0 5 0,5-2 141,3 6 0,-1-1-398,2 5 0,-2 0-126,1 0 0,3-5-113,-3 1 0,-1-6-91,1 2 1,-4-4 298,5 0 1,-2-1 113,1 1 1,-1-6 664,-3-3 1,-1-3-1526,5-1 1,-5-5 3360,1-4-1258,-3-2 0,-1-5 83,0-1 0,0-4-395,0 5 0,2-5 180,2 5 1,-3-5 2132,3 5 1,-2-2-2860,-2 1 1,0 3-493,0-2 462,5 2 0,-2 3-1787,5 3 1261,0 2 0,5 6-430,-1 0 1,5 6-253,-1 2 1,1 3 252,-5 1 0,5 5 61,-1-1 1,1 2-145,-5-1 1,-1-3 21,-2 2 1,2-2-53,-3-2 309,3 1 0,0-5 372,-3 0 1082,-2-5-907,-6 3 0,0-6 0,0 0 0</inkml:trace>
  <inkml:trace contextRef="#ctx0" brushRef="#br1">13460 11633 15032,'-4'-12'1099,"0"0"0,-2 1-120,2 2 1,1-3-546,-5-1-347,5 1 1,-2-6 58,5 6 0,0-1-134,0 1 0,5 0 135,3-1 1,3 5-596,2 0 0,5 3 516,2-3 1,0 5-232,0-1 1,0 3 228,0 1 0,4 4-1277,-4 0 1,-2 6 635,-1-2 0,1 7-1038,-2 2 0,1 1-11,-5-2 1575,1-2 1,-1 15 0,1-3 0</inkml:trace>
  <inkml:trace contextRef="#ctx0" brushRef="#br1">13968 11559 10994,'13'-12'-407,"-5"-2"1568,0-3 0,-3 3-548,3-2 1,-5 6 880,1 2 873,3 0-1122,-6-5-891,4 6 1,-6 2-986,-3 5 0,-3 1 584,-5 3 1,3 3-549,1 6 1,4 3-220,-4 1 1,1 4 422,-1-5 1,-2 6-242,6-1 1,0-2-153,4 2 1,5-6 696,3 1 0,3-2 322,2-1 1,1-2-369,2-3 0,5 2 443,8-6 0,-2-2 496,6-6 0,-4-3 129,4-5 1,-5-6-658,1-3 1,-4 2 459,-5-2 1,-2 1-234,-5-5 1,-6 2-223,-3 2 1,-3-1-254,-1 5 0,-1-1-99,-3 2 0,-3 2-266,-6-2 0,-3 6-95,-1 2 1,-5 5-677,2-1 0,-4 2 624,-1 2 0,5 0-905,-1 0 1,0 6 584,-3 2 0,4 3-446,4 2 0,2-1 1254,1 0 1,1 6 0,0 2 0</inkml:trace>
  <inkml:trace contextRef="#ctx0" brushRef="#br1">14477 11485 8549,'50'-20'132,"-24"-2"67,-14 6 1,-8-1 1116,-8 5 1,3 3 462,1 1-1778,0 0 0,-11-4 0,-3-1 0</inkml:trace>
  <inkml:trace contextRef="#ctx0" brushRef="#br1">14539 11348 11823,'33'0'2157,"-8"0"1,-22 0-1210,-16 0 0,0 0-1127,-12 0 0,7 0 1,-3 2-471,-1 2 438,4 3 1,-5 5-320,2 0 1,3 1 180,2-1 1,2 6-210,1 3 0,7-1 64,1 5 1,0-7 115,1 7 0,5-3 27,7 3 1,3-5 219,2 1 0,5-11 58,2-2 1,0-5 401,0-3 0,1-2-53,4-2 0,-4-4-109,-1-9 0,-5-2 559,2-6 0,1 1-240,-2-1 1,1-1 480,-5-3 1,-1 1-236,-2-5 1,-2 1-114,-3-1 1,-3-1-221,3 5 0,-4-4 71,-4 4 1,3 0-115,-3 4 0,2 6-78,2 2 1,-1 5-94,-3 4 108,2 2-1595,-9 6 0,10 6 406,-3 2 0,2 8-20,2 5 1,0 0 240,0 4 675,0-3 0,6 13 0,1-3 0</inkml:trace>
  <inkml:trace contextRef="#ctx0" brushRef="#br1">14676 11348 8518,'1'26'2207,"3"3"0,3-3-2683,5 3 0,2 0 12,3-4 1,-2 1 352,6-9 0,-5-2 146,5-7 0,-2-2 378,2-6 0,1 0-413,-6 0 0,6-11 0,-2-3 0</inkml:trace>
  <inkml:trace contextRef="#ctx0" brushRef="#br1">14924 11522 8518,'0'-13'5099,"0"1"-3767,0 0 0,4-1-612,0 1 1,1-5-268,0 1 0,-4-1 639,3 5-699,3-1 0,-4 2 2,5 3-2240,-5-3 1291,2 10 554,-5 1 0,0 7 0,0 5 0</inkml:trace>
  <inkml:trace contextRef="#ctx0" brushRef="#br1">14973 11447 8518,'6'21'1464,"2"0"1,-2-2-990,-2 2 0,1 1-858,-1-6 1,5 6 28,-5-1 0,4-3-543,-4-2 1,4-6-225,-3-2 1,4-5 1120,0 1 0,7-8 0,3-3 0</inkml:trace>
  <inkml:trace contextRef="#ctx0" brushRef="#br1">15060 11299 8487,'-7'-25'0,"-4"4"1000,3 0 0,2 6-311,2-1 0,3 2 674,1 2-441,0-1-2341,0 6 1260,0 2 1,4 6-840,0 3 998,6 3 0,-3 11 0,5 1 0</inkml:trace>
  <inkml:trace contextRef="#ctx0" brushRef="#br1">15494 11398 8565,'13'-18'-1,"-5"4"1628,0-2 1,-5 2-708,1 1 0,-2 1-30,-2 0 0,0 3-660,0 1 0,-6 5-518,-2-1 1,-7 3-323,-2 1 0,-6 1 385,-2 3 1,0 3-799,-4 6 0,3-1 149,1 0 874,0 6 0,6 2 0,1 4 0</inkml:trace>
  <inkml:trace contextRef="#ctx0" brushRef="#br1">15271 11447 8559,'0'14'-6,"0"3"0,0-4 83,0 4 1,1-3 285,4-2 0,6-5 50,5-3 0,6 2-215,-1-2 0,2-6 276,2-6 1,0-3-73,0-1 1,-2-6 294,-2-3 1,1-2-201,-6-2 1,1-4 484,-5 0 0,-1-5-236,-2 1 0,0 1 22,-5-1 0,1 4-64,-5-4 1,0 5-225,0-1 1,-2 4-346,-2 5-135,3 2 0,-16 5 0,3 1 0</inkml:trace>
  <inkml:trace contextRef="#ctx0" brushRef="#br1">15556 11088 8518,'-8'12'0,"0"1"0,5 4 2160,-1 4 1,4 4-1333,4 4 0,0 3-764,9 5 0,-2 1-203,9 4 1,1-2 81,4 5 1,4-5-193,0 1 1,5 2 22,-1-2 1,2-3-378,-2-5 1,1-10 118,-5 2 0,0-3 484,-4 3 0,0-6 0,0-1 0</inkml:trace>
  <inkml:trace contextRef="#ctx0" brushRef="#br1">15147 12154 21567,'-7'0'1152,"2"0"1,3-1-4231,-2-3 1890,3 2 555,-5-3 839,6 5 666,0 0-1144,0 5 0,0 2-492,0 6 1,4 3 442,0 1 1,1 5 506,-5-2 1,1 4-187,3 1 0,-3 5 41,4 3 0,-4 3-72,-1 1 0,0-2-65,0 2 1,0-8 85,0 4 0,0-3 10,0-5 0,0 3-59,0-8 1,0-2-300,0-1 509,0-9-432,0 3-62,0-10-224,0 5-392,0-12-456,0 5-1355,0-10 1810,0 10 1063,0-5 1,0 0-1,0 0 1</inkml:trace>
  <inkml:trace contextRef="#ctx0" brushRef="#br1">14279 13035 11348,'-25'7'-956,"1"-2"1084,4-5 0,2 0 114,5 0 1,1 0-1,0 0 430,-1 0-237,6 6 323,-4-5-232,10 5-645,-5-6 0,8 0 319,2 0 0,4 0 258,9 0 1,3 0-268,9 0 0,4-2 34,9-2 0,7 1-106,9-5 1,-23 4-1,1 0-181,0-2 0,2-1 0,4 3 0,0 0 313,1 0 0,1 0 0,4-2 0,2 0-167,3-3 1,1 1 0,5-1 0,1 1 245,0 2 0,0 0 0,1 0 1,0 0-77,-4-1 1,-2 1-1,1 2 1,0 0 178,-6 0 0,-1 0 0,3 0 0,-1 1-179,-5-1 0,-1 0 1,0-2-1,-2 2-158,-5 2 1,-1 0-1,0-1 1,0 0 95,5 1 1,-1 0 0,17 1 41,4-3 1,-28 2-573,-13 2 1,-10 4 346,-3 0-925,6 6 0,-6-7 403,1 5 1,-12-1-1165,-5 1 1,-3 3 972,-2-2 0,-6 2-1766,-6 1 2288,-5 0 0,-13 12 1,-1 2-1</inkml:trace>
  <inkml:trace contextRef="#ctx0" brushRef="#br1">13869 13593 11279,'0'-23'323,"0"2"0,0 2-149,0 2 912,0 3 1,0-4 1963,0 6 975,6 5-2229,-5 2 1,9 10-3012,-6 3 1,4 7 1566,-4 2 1,5 5 52,-5-1 0,1 2 1592,-1 2 0,-2 4-526,2 0 0,-3 4-2557,-1-4 1,0 4-1,0-4-2516,0-2 0,0 0 5385,0-3-2747,0 1 0,-4 0 395,0 0 1,-2-2-261,2-2 1,3-3 156,-3-6 1,2 1-1979,2-1 2566,0-5 1,0-2 0,0-5 0</inkml:trace>
  <inkml:trace contextRef="#ctx0" brushRef="#br1">14341 13779 26565,'-7'0'893,"0"-1"3297,3-4-5197,2 4 1,-2-9 666,8 6 0,5-4 308,7 4 0,-1-6 13,6 2 0,1 1 0,6-1-1365,1-2 630,5 5 0,-8-6-399,3 2 1,-3 4 103,-1 1 0,0 2-218,0 2 0,-6 0 0,-2 0-1455,-4 0 1230,-6 0 1217,4 0 0,-9 6 0,3 1 0</inkml:trace>
  <inkml:trace contextRef="#ctx0" brushRef="#br1">14539 13643 11212,'-11'-9'-671,"3"1"1,-3 0 1538,3-5 0,2 5-251,2 0 0,2 4 1871,2-5-1139,0 7-951,0-4 0,0 8-156,0 2 0,2 3-342,2 5 1,-3 2 0,5 1-622,-1 1 875,-3 6 1,7-2-812,-4 5 0,0-1 232,-1 1 1,-1 0-1267,5 0 0,-4 0 399,5-1 1,-1 0 1322,4-3 1,6 2-1,2-4 1</inkml:trace>
  <inkml:trace contextRef="#ctx0" brushRef="#br1">15246 13729 10288,'6'-12'405,"2"0"0,-2-1-227,-2 1 0,-3 4 2776,-1-1-1703,0 6-1264,-5-2-17,3 5 0,-8 5-270,6 4 1,-5 2-157,0 1 0,4 2 277,1 3 1,-2-4 23,2 4 1,0 1 152,4-2 1,0 1-429,0-5-106,0 1 786,6-1 1,0-1 43,7-3 1,1-2-191,2-6 1,3-6-1,6-1 1</inkml:trace>
  <inkml:trace contextRef="#ctx0" brushRef="#br1">15370 13791 26387,'13'-19'93,"-1"3"3050,0 2 1,1-3-3144,-1 1 0,-1-2 0,-2 1 0,0 3 0,-5-2 0,1 2 0,-5 2 0,0-1 0,0 1 0,0 0-507,0-1-913,0 6 0,-6 0 410,-2 3 0,-3 3-473,-2-3-1,-1 8 979,-2 4 0,-3 5 111,-6 3 0,0 2 0,0 4-463,0-1 521,1-1 1,-1 9-27,0 0 0,2 4-92,2-4 1,3 2 489,6-2 0,3-2 93,1 6 1,5-4-1,2 1-440,8-3-91,1 0 1,17-13 577,0 2 0,5-7 93,7-5-122,0-3 0,1-6 0,-1-2 0</inkml:trace>
  <inkml:trace contextRef="#ctx0" brushRef="#br1">15445 14002 11036,'29'-5'4915,"0"-4"0,4 0-3658,-4 1 1,-5-3-904,-3 2 1,-3 2-2131,-1-1 248,-1 5-1884,-9-8 938,0 10 88,-2-5 2283,-5 12 0,-5 1 0,-2 5 1</inkml:trace>
  <inkml:trace contextRef="#ctx0" brushRef="#br1">15829 13581 26031,'0'-7'-4572,"0"-4"4734,0 4 1,0-2-349,0 1 419,0 5-48,0-8 0,2 9-211,2-7 0,3 7-80,5-2 1,2-2-1506,2 2 1,0-4 711,4 3 0,1 0 369,4 1 0,0 2-1511,-1-2 1,9 2 2009,0-3 1,1 4 0,-10-4 0</inkml:trace>
  <inkml:trace contextRef="#ctx0" brushRef="#br1">16301 13395 10579,'-4'-9'1902,"-1"1"-1311,1 0 0,0-5 2648,0 1 0,0 4-1399,4-1-912,0 1 1,0-4-929,0-1 1,5 5 2358,4 0 1,7 4-418,5-5 1,4 7-1781,4-3 0,-3 0-162,3 1 0,-3 0 0,-1 4 0,4 4 0,0 0 0,-2 6 0,-6-2 0,2 4 0,-2 5 0,-4-2 0,-5 6 0,-1-5-2386,-7 5 0,-1-5 414,-7 5 1,-5-4 369,-7 3 0,1-5-53,-6 2 1,0-3 387,-3-2 0,-5 3-107,0-2 0,4 2 579,4-7 1,6-1-336,-1 1 0,2-5 132,1 1 994,6-2 1,-4-2 0,4 0 0</inkml:trace>
  <inkml:trace contextRef="#ctx0" brushRef="#br1">16722 13333 8531,'11'-14'0,"0"-1"1433,2-2-883,-9 1 0,11 3 968,-11 1 0,6-1 173,-2 1 487,-2-1-873,-1 1-1666,-5 5 1,0 7 263,0 8 0,-7 5-10,-5 3 0,0 4-60,-5 5 1,-1-1-182,2 1 0,-1-1-430,5-4 0,3 4 288,1-4 1,7 2 92,1-1 0,1 1 7,7-5 1,1-1 813,3-3 1,7-7-212,6-1 0,5-4 0,8-2 950,-1-4-866,0-7 0,4-2 126,1-2 0,-4-2-495,-9 1 0,4 1 161,-8 3 1,1 2-1571,-5 3 1,-7 3 28,-6 5 1452,-5 0 0,2 5 0,-5 2 0</inkml:trace>
  <inkml:trace contextRef="#ctx0" brushRef="#br2">18819 8012 6727,'7'0'-662,"-2"0"662,1 0 0,-5 0 0,10 0 0,-4 0 0</inkml:trace>
  <inkml:trace contextRef="#ctx0" brushRef="#br2">18844 8000 6219,'-7'0'503,"1"5"-413,6-4 26,0 5 11,0-6-91,-5 0 293,3 0-213,-3 0 176,5 0 1350,0 0-1690,5 0 135,-3 0-71,9 0 1,-8 0 38,5 0 1,-4 0-182,4 0 184,-5 0 29,8 0-39,-4 0 1,5 0 41,1 0 0,-5 0 116,0 0-152,1 0 1,3 0-113,0 0 109,1 0 1,-1 0-48,1 0 0,-1 0 48,0 0 1,-3 0-109,-1 0 0,0 0 55,5 0 0,-5 0-29,0 0 0,0 0 27,5 0 1,-5 0 31,0 0 1,1 0-6,3 0 0,-4 0-17,1 0 1,-5 0-105,4 0 0,-4 0-6,4 0 337,1-6-168,3 5 0,1-4 10,-1 5 0,-4 0-83,0 0 0,-3 0 54,3 0 0,-4 0-95,4 0 1,-4-5 80,5 1 1,-5 0-80,4 4 0,-4 0 80,4 0-66,-5 0 23,8 0 0,-4-1-4,6-3 0,-5 2 14,0-2 1,-4 3-2,5 1 0,-5 0 0,4 0 1,0 0 0,5 0-2,-1 0 1,-4 0 32,1 0 0,-5-4-15,4-1 7,0 1 0,5 4 2,-1 0 0,-4 0 138,1 0-151,-1 0 0,4 0 23,1 0 0,-5 0-14,0 0 0,-4 0-74,5 0 98,-1 0-5,4 0-14,1 0-97,-1 0 51,0 0 0,-3 0 11,-1 0 1,-4 0 84,4 0 0,-3 0-80,3 0 0,-4 0 95,4 0 1,-4 0-76,5 0 0,-5 0-23,4 0 0,-4 0 37,4 0-3,-5 6-93,8-5 99,-4 5-88,6-6 47,-1 0 29,0 0 1,-1 1 131,-2 3-174,2-2 1,-9 3-24,7-5 18,-1 0 0,0 0 22,1 0 1,-5 0-4,4 0 1,-4 1 98,4 4-107,-5-4 293,8 5-159,-4-6 59,5 0-205,1 0 0,-5 0 63,0 0 1,-4 0-74,5 0 113,-6 0-289,8 0 218,-5 0 0,3 0-123,-1 0 96,-5 0 7,8 0 85,-4 0 17,5 0-33,0 0 1,-3 0-38,-1 0 33,0 0-8,5 0-29,-1 0 29,0 0-88,1 0-46,-1 0 105,1 0-69,-1 0 53,1 0-7,-1 0 2,0 0 0,-3 0 178,-1 0-150,-5 0 17,8 0-31,-4 0 0,5 0-23,0 0 27,1 0 0,-2-2-40,-3-2 0,3 3 32,-3-4 1,-1 4-29,2 1 0,-5 0 8,4 0 6,0 0 1,5 0 82,-1 0 0,-4 0-74,1 0 0,-5 0 85,4 0 0,0 0-73,5 0 0,-5 0-18,0 0 29,0 0 0,5 0-27,-1 0-38,1 0 0,-1 0-61,0 0 82,1 0 1,-1 0-14,1 0 0,-5 0 31,0 0-11,0 0 0,5 0 31,-1 0 0,-3 0-28,-1 0 0,-4 0 87,4 0-76,1 0 1,3-1 8,0-3 0,-3 2-1,-1-2 1,0 3-9,5 1 0,-1 0 4,0 0 1,-3 0-21,-1 0 0,-4 0 19,4 0-7,1 0 3,3 0 1,0 0 1,1 0 1,-6 0 0,4 0-34,-4 0 29,5 0-312,0 0 286,1 0 927,-1 0-838,-5 0 0,4 0 1,-4 0-1</inkml:trace>
  <inkml:trace contextRef="#ctx0" brushRef="#br2">20841 7975 27819,'7'0'-5434,"4"0"2325,-10 0 2434,10 0 1,-8 0-209,5 0 307,-5 0 142,8 0 136,-9 0-884,9 0 0,-9 0 1267,7 0-97,-7 0-109,9 0 0,-8 0 24,5 0-42,-5 0 166,8 0 0,-8-4-216,5-1 1,-4 1-85,5 4 159,-7 0 0,5 0-375,-3 0 301,-2 0-605,3 0 70,1 0-45,-5 0 1,6 0 763,-3 0 0,-2 0 0,3 0 0</inkml:trace>
  <inkml:trace contextRef="#ctx0" brushRef="#br2">19588 12254 14026,'-8'-12'-1198,"0"4"1,5-3 1633,-1 3 0,-2-3 192,2-1-103,0-1 1,2 2-271,-2 3 0,3 1 499,-3 3-89,2 2-1050,2-3 1,0 12 137,0 5 1,0 2 421,0 7 1,0-1-340,0 5 1,0 0 89,0 0 1,0 1-448,0 3 1,2-3 286,2 3 0,-3-1-373,3 0 0,-2-1-24,-2 2 0,0-2-745,0 2 1332,0-3 0,5 5 0,2-7 0</inkml:trace>
  <inkml:trace contextRef="#ctx0" brushRef="#br2">19216 12874 11642,'-17'1'195,"1"3"0,3-2-539,5 2 2878,0-3-1476,1 5 0,8-5-1004,12 3 0,6-3 882,10-1 0,8 0-178,9 0 0,7-1 127,5-3 0,10-3-935,-31 1 0,0 0 0,3 1 0,2 1 144,3 0 1,1 0 0,-2 1 0,1-1-504,3 0 1,-1 0 0,-2-2-1,-1 1 2,-1 0 0,0 2 0,-2 0 0,-2 0 368,-3 1 1,-1 0 0,25 1-1261,-10 1 1,-9 0 240,-12 0 0,-7 5-622,-13 3 0,-4-1 1680,-5 2 0,0 4 0,0 7 0</inkml:trace>
  <inkml:trace contextRef="#ctx0" brushRef="#br2">19092 13407 14584,'-7'-1'682,"3"-4"-1337,-3 4 450,6-4 0,-6 5 183,3 0 1,2 1 62,-2 3 1,3 3-132,1 5 1,0 6-474,0 3 0,0 0 167,0 3 0,0-2 0,0 7-545,0-2 679,0-3 0,0 1-653,0 0 1,0-2 213,0-2 1,0 1 700,0-5 0,-6 5 0,-1-3 0</inkml:trace>
  <inkml:trace contextRef="#ctx0" brushRef="#br2">19315 13643 8497,'13'-5'94,"-1"1"0,-4-4 224,1 4 1,-5-4 554,4 4 0,2-5-465,6 5 0,-1-4-362,6 4 1,-5-2-396,5 2 1,3 3 0,2-3 31,-3 2-417,-1 2 0,2 0 354,-4 0 1,-2 0-1084,-5 0 1463,-1 0 0,1 6 0,-1 1 0</inkml:trace>
  <inkml:trace contextRef="#ctx0" brushRef="#br2">19489 13531 9070,'-7'-7'2639,"1"2"-2707,6 5 1,6 1-211,2 3 0,-1 3-209,1 5 0,-3 1 146,3-1 1,-5 2-129,1 2 0,1-2 469,-1 3 0,6 2 0,-3 0 0</inkml:trace>
  <inkml:trace contextRef="#ctx0" brushRef="#br2">19886 13581 8380,'8'-9'436,"0"1"0,-4 5 411,5-1-1010,-6 3 152,2 1-71,-16 5 0,7 2 56,-9 6 0,8-5-126,-3 0 0,5 0 10,-1 5 1,1-1-1,0 1-97,-1-1 186,0 0-18,4 1 0,0-1 183,0 1 1,6-7-76,2-1 1,-1-4 0,1-1 625,2 0-499,6 0 1,-2-1 215,2-4 1,0 0-24,0-3 0,-2-3 36,2 2 1,-2-2-38,-1-1 0,-2 0-22,-3-1 0,2 1-136,-6-1 0,0 5 44,-4 0 0,0 4-295,0-5 0,0 5 62,0-4 0,-6 5-490,-2-1 0,-4 3 275,-5 1 0,2 5-175,-6 4 0,5-3 126,-5 3 0,5-1 182,-5 4 0,4 5 0,-2-1 183,1 0-175,2-3 1,5 4 111,2-1 1,0 1-63,5-5 0,-1 1 175,5-1 1,3 1 0,4-2 442,5-3-388,9 3 0,0-10-214,8 3 1,-3-2-204,3-2 0,1 0-781,-1 0 0,0 0 510,-4 0 0,0 0 473,0 0 0,-1-6 0,1-1 0</inkml:trace>
  <inkml:trace contextRef="#ctx0" brushRef="#br2">20270 13345 8648,'-7'-6'-605,"1"5"904,1-3 0,4 1 1572,-3-1-963,3 3-341,-5-5-834,5 1 435,1 3-777,7-3 1,5 1 91,0-1 1,1 1-1,-1 4-776,1 0 463,-1 0 830,6 0 0,-4 6 0,4 1 0</inkml:trace>
  <inkml:trace contextRef="#ctx0" brushRef="#br2">20729 13159 8426,'0'-13'619,"0"1"-354,0 0 1,0 3 862,0 1-314,-5 5-709,3-2 1,-9 5 0,6 1 119,-3 3 0,-3 3-262,2 6 0,2 0 0,1 4 75,0 4 0,-2 2-462,4 2 118,-6-6 0,7 5-177,-5-4 1,5 4 124,-1 1 0,3-5-155,1 1 0,0-5 96,0 5 0,0-6 151,0 2 0,5-8 0,4-2 266,2-1 0,6 3 0,3-2 0</inkml:trace>
  <inkml:trace contextRef="#ctx0" brushRef="#br2">20853 13258 8407,'0'-8'2175,"0"0"-1217,0 5-551,6-8 0,-5 8-23,3-5-49,3 5-281,0-3 0,6 6-518,-1 0 1,0 0 329,1 0 0,1 0-671,2 0 0,-2 0 436,3 0 1,-4 2-734,0 2 0,-1-3 1102,1 4 0,-1 1 0,0 1 0</inkml:trace>
  <inkml:trace contextRef="#ctx0" brushRef="#br2">21300 13159 8393,'4'-13'1752,"0"1"-544,0 0-686,-4-1 0,2 6 113,2 3-763,-3 3 1,5 8 202,-6 5 1,0 2-166,0 7-149,0-6 1,-2 8-230,-2-2 1,3 1-130,-3-1 0,-2-3 196,2-6 0,-4 0 4,4 1 1,-6-1 396,2 1 0,-3-1 0,-2 0 0</inkml:trace>
  <inkml:trace contextRef="#ctx0" brushRef="#br2">21213 13345 8390,'-12'-7'-4,"-1"3"123,1 3 0,0-4-125,-1 1 0,1-1 10,-1 1 326,1 2-313,0-9 0,5 4 196,3-5 1,2 4-58,2-1-139,6 7 1,1-5 54,5 3 0,2 2 0,1-2 201,1 3-207,6 1 0,-6 0 16,4 0 1,-3 1-66,4 3 0,-6-1-25,1 5 0,2-4 0,-1 3-16,-2-1 60,-1 3 0,2-7 17,1 2 0,1 1-12,-2 0 0,-2 3 164,3-4 0,-4 0-38,0-4 1,-1 0 44,1 0 1,-1 0-1,0 0 347,1 0-448,-6 0 0,0-5 309,-3-4 1,-3 2-137,3-1 0,-2 0 1,-2-4 34,0-1 0,-6 1-249,-2-1 1,-3 1-392,-2-1 4,1 7 0,-2-4 0,-1 4-556,-2 0 490,-5 3 0,7-3 1,-4 6-361,1 0 0,1 0-1020,5 0 777,0 0 986,-1 6 0,1 6 0,-1 7 0</inkml:trace>
  <inkml:trace contextRef="#ctx0" brushRef="#br2">21598 13109 8320,'0'-12'644,"-4"-1"-311,-1 1 1,1 0 183,4-1 1,0 1 1196,0-1-1172,0 7 0,2 0-432,2 6 1,3 0-17,5 0 1,2 7 0,1 4 28,2 4 1,1 7-172,-2-1 21,-2 2 1,8 8 0,-7 0-822,-4 1 731,2 4 1,-11-2 0,5 6-235,-1 0 0,-2-9 92,-4 2 137,0-6 0,-4-6-65,0-1 0,-10-4-215,1 0 0,-3-2 1,1-2-592,-2 1 0,-4-5 993,5 0 0,-6 1 0,3 3 0</inkml:trace>
  <inkml:trace contextRef="#ctx0" brushRef="#br2">22280 12787 12511,'18'-2'-564,"-6"-2"0,1 2 635,-5-7 0,2 5 631,-2-4 0,3 4-272,-3-5 0,3 5-164,2-4 0,5 4-272,2-4 0,0 1-294,0-1 1,-5 1-1088,2 2 1196,2 4-1175,-5-4 1,3 6-19,-9 3 1384,-3 3 0,-5 5 0,0 1 0</inkml:trace>
  <inkml:trace contextRef="#ctx0" brushRef="#br2">22342 12948 8497,'12'-12'748,"1"-1"231,-1 1 0,2-1-258,3 1 0,2 1-269,6 3 1,4-3-385,0 2 1,6-2 90,3-1 0,-2 1-1394,1 3 1,0 2 1234,-4 6 0,-3-5 0,1-2 0</inkml:trace>
  <inkml:trace contextRef="#ctx0" brushRef="#br2">23880 12278 8511,'0'-18'291,"0"-2"0,0 2 433,0 1 1,0 4 305,0 0-421,0 6 1,-1 2-494,-3 5 0,2 5 66,-2 3 1,2 9-71,-3 4 0,4 2 137,-3 2 0,1 4-276,-1 0 0,3 1-204,-3-1 1,2 3-441,2 5 0,-4-4 46,0 0 1,0-4-1400,4 4 2024,-6 0 0,-1 4 0,-5 1 0</inkml:trace>
  <inkml:trace contextRef="#ctx0" brushRef="#br2">23421 12861 8511,'7'-1'321,"-3"-3"1,-1 1 523,1-5 0,-1 5-233,5-1 0,-2-2 63,6 2 1,3-4-136,10 4 1,3-6-200,5 2 1,7-3-166,14-2 1,8 2-266,-28 7 0,2 0 1,3-1-1,0-1 98,3 2 1,-1 0 0,-1-1 0,-1 0 14,-2 1 0,0 0 0,0 1 0,-1 0-169,30 3 0,-9 0-90,-7 0 0,-15 0-639,-2 0 1,-6 2-461,-7 2 0,-7 3 656,-9 5 0,-3 1-1409,-1-1 2308,-5 0 0,-8 6 1,-6 2-1</inkml:trace>
  <inkml:trace contextRef="#ctx0" brushRef="#br2">23508 13283 7836,'0'-12'-1471,"0"-1"1313,0 1 0,0-1 1533,0 1 1,0-1 339,0 1 229,0 5-1604,0-4 1,2 10 0,0-2 111,2 6-481,1 4 0,-1 11 132,0 2 0,0 4-548,-4 1 1,0 3 379,0 1 1,-1 6-383,-4-2 0,4 3 201,-3 1 1,-2-5-557,2-3 0,-4 1 0,4-1-755,1-2 1141,-4-6 1,6-3-178,-3-6 593,2 1 0,2-6 0,6-2 0,1-5 0</inkml:trace>
  <inkml:trace contextRef="#ctx0" brushRef="#br2">23818 13457 8257,'0'-13'1627,"2"1"-156,2-1-843,3 1 0,5 0 0,2 1-4,2 2-520,-2 4 1,8 3-540,-5-2 1,1 3 187,-2-3 0,2 2 0,3 4-1879,-5 2 1893,-2-3 1,-1 9-1358,-1-6 1590,0 6 0,1-3 0,-1 5 0</inkml:trace>
  <inkml:trace contextRef="#ctx0" brushRef="#br2">23980 13333 8257,'-9'-6'211,"1"-2"1,5 1-1,-2 0 1148,-1 1 493,5-3-610,-5 7-994,6-3-145,0 5 0,0 1 0,0 5-326,0 6 272,0 1 0,0 10-843,0-2 0,0 2 264,0 2 0,5 1-63,-1 3 1,1-3-174,-1 3 1,3-4 765,6-4 0,-1 8 0,0-3 0</inkml:trace>
  <inkml:trace contextRef="#ctx0" brushRef="#br2">24451 13395 8257,'12'-13'359,"1"1"1851,-1-1-993,-5 6-669,-1 2-496,-6 5 1,0 5 133,0 4 0,0 6-534,0 1 1,-6 6 232,-2-1 1,-3-2-467,-2 2 1,1-4 336,0 3 1,-1-5-207,1 2 0,-2-3 88,-3-2 0,4-1 139,-4-3 0,-1-2 159,2-6 0,-1 0-119,5 0 1,-1-1 246,1-4 0,0-1 0,-1-8-93,1-3 400,5 3 1,-3-5-182,6 3 1,0 2 140,4-3 1,0 4-105,0 0 1,1 2-152,3 3 1,3-2-154,6 6 1,3 0 166,1 4 1,5 0-97,-1 0 0,6 0 37,2 0 0,0 1 0,-4 2-48,0 1 46,-1 6 1,5-5 0,0 5 71,-1-2 1,-2-4 208,-1 5-133,0-7 1,-1 4 190,1-6 1,-1 0-63,-4 0 0,-2-1-69,-5-4 0,-1-1 0,-1-7 65,-3 1 1,-2-1 192,-6 1-323,0-6 0,0 4-195,0-2 0,-6-2-38,-2 1 1,-3 1 0,-3 3-362,-2 1 0,1 0-226,-6-1 1,4 5 292,-3 0-750,-1 5 1,-2-3 441,2 6 1,-2 0 662,2 0 0,-3 0 0,0 0 0</inkml:trace>
  <inkml:trace contextRef="#ctx0" brushRef="#br2">24972 12787 8460,'-5'-13'-13,"-2"1"0,0 0 347,3-1 1,-2 5 148,2 0 1,0-1 149,4-3 1,0 0-184,0-1 1,0 1-1,1-1 303,3 1-621,-2 5 0,9-3 137,-3 6 0,3 0-282,1 4 0,1-4 92,-1 0 1,5 1-374,-1 7 1,6-1 113,-1 5 1,2 1-76,2 3 0,-4 0-151,0 1 0,-1-5 125,5 0 0,0 1 250,0 3 0,-6-5-86,-2-3 0,1-3 572,-2-1 1,1 0-222,-5 0 0,-4-1 414,1-3 0,-7-3-216,2-5 1,2-1-50,-2 1 1,0-5-425,-4 1 1,0-1 0,-1 6 288,-3 3-2436,2-3 1708,-9 9 0,4-3 256,-5 5 0,1 1-205,3 3 429,-3 9 0,4 6 0,-6 6 0</inkml:trace>
  <inkml:trace contextRef="#ctx0" brushRef="#br2">25059 12985 6068,'0'-8'1933,"0"0"1,0 4-1353,0-5 1,0 5-320,0-4 0,1 1 108,3-1-299,-2-3 1,9 5 140,-3-2 1,-1-2-119,1 6 0,0 0 1,5 4 427,-1 0-922,1 0 0,-1 0 121,1 0 0,-1 1-67,0 4 0,5 1 202,-1 7 0,2-5 111,-1 0 0,-3-1 61,2 2 1,2 0 0,0-5 135,1-1-28,-4-2 0,5-1-33,-4 0-103,-2 0 0,10 0 0,-5 0 0</inkml:trace>
  <inkml:trace contextRef="#ctx0" brushRef="#br2">25468 12923 8397,'13'-8'1217,"-1"0"1,0-1-1693,1-3-413,-1 0-201,1-1 1,-1 2 1088,0 3 0,1-3 0,-1 4 0</inkml:trace>
  <inkml:trace contextRef="#ctx0" brushRef="#br2">26113 12502 8269,'7'-13'0,"3"1"0,-6-1 1276,-1 1-257,-2 0-593,-1 5-218,0 1 1,-1 6-461,-3 0 1,-3 6 278,-6 2 1,2 4-496,3 5 1,-3-2 238,3 6 0,-3-1 46,-2 5 0,2 0 71,3 0 1,-3-2-192,3-2 0,2 2 326,2-2 1,3 1 0,2-1-94,3-5 801,9-2 1,3-3-372,9-3 1,-2-2 601,10-6 0,1-2-464,3-2 1,4-7-1,2-7 608,1-1-696,-4-2 0,3-3 127,-6-1 1,-4-1 55,0-3 0,-11 4-177,-1 0 0,-12 0-367,-4 5 1,-5-4 87,-5-1 1,-7 6-761,-9 3 0,-8 2 198,-4 1 0,-4 2-216,-4 3 1,-2 3-264,-3 5 1,-6 1-2934,2 3 3837,-2 8 0,7 4 0,-1 4 0,-3 2 0,-8 2 0,-6 1 0</inkml:trace>
  <inkml:trace contextRef="#ctx0" brushRef="#br2">18819 8049 6650,'7'0'695,"-2"0"-22,-5 0-416,6 0-67,-5 0-242,5 0 131,-6 0 21,0 0 80,5 0-123,-3 0 0,5 0 59,-3 0 38,-3 0 0,6 0-82,-3 0 1,-1 0 235,5 0 1,-4 0-60,5 0 0,-1 0-52,4 0 1,2 0-69,3 0 0,-2-1 19,5-3 0,1 1-11,4-5 0,0 5 27,-1-1 0,1-2-178,0 2 0,0-4 77,0 4 1,0 0-186,-1 4 1,5 0 42,0 0 0,-1 0-86,-8 0 0,4 0 83,-3 0 0,1 0-66,-2 0 0,0 0 52,-4 0 0,-2 0 82,2 0 1,2 0 27,-1 0 1,-5 0-34,-3 0-92,-7 0-170,4 5 205,-6-4 1,-2 5-5,-2-6 1,2 0 50,-7 0 1,-3 0-123,-5 0 0,-1 0 103,2 0 1,1 0-62,-6 0 0,2 0 47,-2 0 1,-4 0-35,0 0 0,5 0 98,-5 0 1,3 0 12,-3 0 0,0 0 55,1 0 1,3 0-114,0 0 1,5 0 136,-5 0 1,6 0-28,-2 0 161,9-6-182,-3 5 110,10-4 1,1 5-113,8 0 1,3 0 260,1 0 0,2 0 46,3 0 0,-2 0-171,5 0 1,1 0-4,4 0 1,0 0-32,0 0 0,-1 0-151,1 0 0,0 0 153,0 0 0,4 0-65,0 0 1,5 0 315,-1 0 1,2 0-461,-2 0 0,5 0 735,-5 0 1,6 0 135,-6 0 1,2 0-1198,-2 0 1,1 0 807,-5 0 0,-4 0-284,-4 0 0,-2 1-141,2 3 1,1-3-109,-6 4 0,1-4 397,-5-1 0,2 0-529,2 0 0,-2 0 759,3 0-868,-4 0 1,0 0 88,-1 0 123,-5 0 304,-1 0 0,-6-1-84,0-4-744,0 4 0,-2-4 251,-2 5 0,-4 0-52,-9 0 0,2 0 15,-5 0 0,3 0-14,-4 0 0,2 0 154,-2 0 0,3 0-136,6 0 1,0 0 505,-1 0 0,1 0-18,-1 0 0,5 0 796,0 0-273,5 0-354,-2 0 1,6-5 60,3 1 0,3 0-43,5 4 0,6 0-105,3 0 1,8 0 45,4 0 0,3 0-152,1 0 0,6 0 97,2 0-114,4 0 0,0 6 0,1 1 0</inkml:trace>
  <inkml:trace contextRef="#ctx0" brushRef="#br2">20382 8000 8585,'41'0'1908,"1"0"1,-1-5-993,-4 1 0,-1 0-524,-3 4 0,3-4-370,-3 0 1,-7 0 68,-1 4 1,-4 0-147,-1 0 1,0 0 96,-4 0 0,-6-4-19,2-1 1,-6 1 128,2 4 0,-4 0-123,5 0 0,-1-5 0,4-2 0</inkml:trace>
  <inkml:trace contextRef="#ctx0" brushRef="#br2">20878 7950 17921,'9'0'-785,"-1"0"313,0 0 1,4 0 192,1 0 0,-1 0 180,1 0 0,-1 0 445,0 0-198,1 0 0,-1 0-79,1 0 1,-5-4-287,0 0 1,-4-1 395,5 5-1,-7-5-53,9 4 1,-9-6-657,2 3 59,-3 2 0,1-3 472,2 5 0,-3 0 0,5 0 0</inkml:trace>
  <inkml:trace contextRef="#ctx0" brushRef="#br2">21064 7925 11518,'7'14'-280,"-3"2"0,3-2 1,0 4-1</inkml:trace>
  <inkml:trace contextRef="#ctx0" brushRef="#br2">16487 13295 25278,'-13'-5'-3173,"6"3"1,1-4-206,1 1 2586,4 4 1,-6-4 133,3 5 0,3-2-213,-3-2-129,2 3 532,2-5-549,0 6 0,-1 0 478,-3 0 1051,2 0 383,-3 0-302,5 0 5378,0 0-5209,5 0-429,-3 0 1,5 0-171,-3 0 1,-2 0 205,7 0 0,-5 0-74,4 0 157,0 0-486,5 0 1,3-1-23,1-3 0,-1 2 75,-3-2 0,1 1 0,1 1 289,1-3 1,5 1-127,-5 4-17,7 0 0,-10-1 0,4-3 1,1 2-29,-2-2 1,1 3 202,-5 1-360,1 0 1,-1 4-40,0 0-124,-5 6 1,3-3 157,-6 5 1,2 1-1,-4-1-236,3 0 156,-1 1 1,-4 3-1,-2 2 17,-2 1-27,-3-3 0,-2 7 85,-4-2 1,4-2-105,-8 2 0,2-2 81,-2 2 0,-1-2-26,-2-3 1,-4-2 0,4 4 61,-4 0-8,-1-10 1,5 8 17,-1-12 0,6 1-61,-2-1 1,4-2 445,0 2-162,6-3 15,-4-6 0,10 2 525,-3-5-219,2 5 0,4-7-174,2 6 1,3-4 8,5 4 0,2-6-59,2 2 1,4 1-93,5-1 0,-5 1 1,2-3 195,5 2-211,-3 0 1,8-1-95,-3 1 0,-1 5 41,5-1 1,-4-1-140,4 0 1,-4 1-1,4 4 1,-10 0-1,1 0-316,-5 0-107,-3 6 0,-3 1 209,-1 5 1,-1 2-149,-3 2 1,-2-2 118,-6 3 0,0 2 1,0 0-70,0 1 0,-1 3-76,-4-2 243,-1 2 0,-7 3-37,1 3 0,-2-4 31,-3 0 1,2 0 134,-5-5 1,-1 4-69,-4 1 1,0-5 90,0 1 1,-2-6-123,2 2 1,-7-2-139,8 1 0,-4-3 102,3-1 0,0-1 0,-1-5-173,-3 1 111,3-5 1,0 4 0,7-6-73,1 0 186,1 0 0,5 0-93,-1 0 0,5-2 233,0-2 1,5 2-57,-1-7 0,-2 5 0,2-4 571,2-2-351,0 5 1,4-6 196,2 2 0,3-2-196,5-1 1,6 0 44,3-1 0,3 1 1,5-2 530,4-2-514,9 2 1,-1-6 81,9 4 0,-1 1-267,13-6 1,2 2-82,-29 9 1,0-1-1,-1 0 1,0 0-90,28-5 1,-2-1-248,-2 5 1,-1 1-137,-12 2 0,-6 4 240,-19 5 1,-2 0-2535,-5 0 1478,-6 0 1,-2 5-2178,-5 4 2826,-5-4 1,-2 6 738,-6-3 1,1 3 0,0 2 0</inkml:trace>
  <inkml:trace contextRef="#ctx0" brushRef="#br2">16499 13308 17220,'-1'-11'-3835,"-3"2"4125,2-2 0,-5 6 303,3-3 1,3-3-144,-3 2 0,4 0-4,4 0-153,-3-2 0,10 4 1,-2-4 707,2 3-1132,1-3 1,5 8 384,-1-5 0,6 5 56,-1-1 0,-2 3-254,2 1 1,-5 0 0,5 0-32,1 0-20,-4 5 1,0 2-328,-6 6 0,1-1 142,-1 0 0,2 2-288,2 3 1,-7-2 240,-1 6 0,-4-2-213,0 2 0,-2 2 107,2-2 0,-8-2 78,-5 2 0,-6-2 35,-1 2 0,-5 1-7,4-6 1,-5 2 135,2-1 0,-4-4-83,-1 4 0,-2-5 205,2-3 1,-1 0-149,9-5 0,-3 5 196,3-5 1,1 0-111,3-4 1,5 0 198,0 0 40,-1 0 143,2-6 0,2 4 0,5-7 731,0 0-850,0 3 0,1-3 166,3 4 0,3 0-63,6 1 0,-1 2-96,1-2 1,-1-1 19,0 1 0,5-2-44,-1 2 1,6 3 37,-1-3 0,3-2-50,0 2 0,1-2-8,0 2 0,4 3 30,0-3 0,3 2-49,-8 2 1,4 0 33,-7 0 0,1 0-268,-2 0 1,4 0 141,-3 0 0,-5 6-206,-4 2 1,1-1 22,-5 1 0,-1 1-11,1 3 1,-4 0-224,5 1 0,-2-1 114,1 1 0,-7 3-42,-5 1 1,-6 1 106,2-2 0,-3-2 82,-1 2 0,-1 2-23,1-1 0,-5 4 161,1-5 0,-2 5-41,1-5 0,4 2 82,-4-1 0,-1-3-58,2 2 1,-6 2-44,1-2 1,-1 1 49,1-5 0,-2 1-47,2-1 0,-2 1-170,-2-1 0,1-1 160,4-3 0,-4 2-165,4-6 1,0 4 38,0-3 1,0-1 35,0-4 0,2 0-15,5 0 0,1 0-1,0 0 1,-1 0 181,1 0 1,3 0-160,1 0 0,5-2 326,-1-2 0,3 1-94,1-5 1,0 4 0,0-4 384,0-2-473,0 5 1,5-6 28,4 2 1,2 2 31,1-1 1,2 0-130,2-5 0,5 1 143,8 0 0,-1-2-25,5-3 0,1 4 263,8-4 0,-3-1-167,7 2 1,1-5-139,7 4 1,-1-3 68,9 3 0,-8 1-131,4 3 1,-18 2-174,-11 3 0,-3 1 125,-5 3 0,-3 2-109,-2-2 1,-6 3-126,-2 1 0,-4 0-702,5 0 592,-7 5-1186,4-3 300,-6 3-1676,0-5 8,0 6 2187,0 1 753,0 0 0,5 4 0,2-4 0</inkml:trace>
  <inkml:trace contextRef="#ctx0" brushRef="#br2">18955 8012 11789,'0'-7'-1082,"0"0"1316,0 3-36,0 3 1,0-6-580,0 3-59,0 2 247,0-3 45,6 5 1,-3-4 59,5-1 1,-4 1-428,4 4 441,1 0 0,3 0-95,0 0 1,1 0 201,-1 0 0,1 0 40,-1 0 1,0 4 129,1 1 1,-1-1-64,1-4 0,-1 1 99,0 3 1,2-2-116,3 2 1,-8-3-27,4-1 0,-3 1 38,2 4 0,0-4-107,1 3 1,-1-2 0,1-2-3,-1 0 49,0 0 0,1 0-59,-1 0 0,-4 0 62,1 0 0,-1 0-77,4 0 1,1 0 70,-1 0 0,1 0-55,-1 0 1,-4 0 39,1 0 0,-1 0-55,4 0 0,1 0 223,-1 0 0,0 0 886,1 0 1,-1 0-268,1 0 0,-1 0-40,0 0 1,1 0 9,-1 0 1,1 0-446,-1 0 1,2 0 322,2 0 0,-2 0-106,3 0 0,-2 0-462,1 0 0,-2 0 0,3 0-832,-3 0 125,-2 0 0,0 0 33,1 0 1,-1 0 12,1 0 0,-1 0 476,0 0 1,1 1-744,-1 3 608,1-3 0,-1 5 4,0-6 0,1 0 144,-1 0 0,1 0-32,-1 0 0,0 0 80,1 0 1,-1 0 66,1 0 0,-5 0-131,0 0-83,0 0 1,5 0 321,-1 0-154,1 0 1,-1 0 6,0 0 1,-3 0 94,-1 0 1,-4 0-27,4 0 0,-3 0-63,3 0 101,0 0-788,5 0 1,-1 0 270,0 0 1,1 0 136,-1 0 0,-4 0 59,1 0 0,-1 0-57,4 0 0,1 0-33,-1 0 1,-4 0-293,1 0 317,-1 0 1,4 0 247,1 0 0,-5 0 7,0 0 63,1 0-31,3 5 79,0-3-125,1 3 194,-1-5-174,1 0 0,-1 0-30,0 0 0,1 0 32,-1 0 290,1 0 0,-1 0-361,0 0 0,1-1 78,-1-3 0,1 2-91,-1-2 0,0 3 1242,1 1 1,-1 0 213,1 0-590,-1 0 0,1 0-97,-1 0 1,-4 0-196,0 0 1,-3 0-144,3 0 0,0-1-97,5-4 1,-5 4-195,0-3 0,0 3-617,5 1 1,-5 0-138,0 0 0,1 0 129,3 0 0,0-5-8,1 1 1,-5 0 139,0 4 0,1 0-255,3 0 511,0 0 0,1 0 135,-1 0 133,1 0 1,-1 0-198,0 0 0,1 0-95,-1 0 0,-3 0 85,-1 0 1,-1-1-45,1-3 0,3 2-88,-3-2 72,3 3 1,2 1-106,-1 0 52,0 0 0,1 0 208,-1 0 0,-3 0 10,-1 0 38,0 0 0,5 0 9,-1 0 1,-4 0-22,0 0 0,1 0 47,3 0-91,1 0 0,-1-2 39,0-2 1,1 3-485,-1-3 276,1 2-401,-1 2 367,0 0 1,-3 0-794,-1 0-614,-5 0 604,2 0-349,-5 0 867,0 0 0,-1 4 508,-3 1 0,-3 10 0,-6-1 0</inkml:trace>
  <inkml:trace contextRef="#ctx0" brushRef="#br2">21052 7975 8532,'-7'0'-586,"2"0"0,3 0 916,-2 0-316,3 0 139,-5 0-23,6 0 596,0 0-563,6 0-52,1 0 1,1 0-188,0 0 94,0 0 119,5 0-83,-1 0 1,1 0-10,-1 0 1,-4 0 114,0 0 0,-3 0-62,3 0 210,0 0-238,5 0 1,-1-2 68,0-2 0,-3 3-53,-1-3 0,0 2-25,5 2 1,-5 0 20,0 0 1,-4-1 1113,5-3 0,-1 2-2190,4-2 0,-4 3 3737,1 1 0,-5 0-2585,4 0 0,-4 0-474,5 0 1,-5 0 328,4 0 0,-4 0 4,4 0 1,-3 0 1,3 0-1199,-5 0-548,8 0 298,-10 0 618,10 0 606,-10 0 244,5 0 10,-1 0-35,-3 0 120,9 0-114,-10 0 3,10-6 0,-8 5 11,5-3-14,-5 2 0,4 2-149,-3 0 141,-3 0 24,10 0 132,-9 0-124,9 0 85,-10 0-361,10 0 0,-8 0 117,5 0 117,-5 0 9,8 0-9,-4 0 0,1 0-9,0 0 1,-3 0 138,3 0-89,-5 0 1,4 0-89,-3 0 1,-2 0 292,7 0 36,-7 0 1,5 0 226,-3 0-360,-2 0 1,5 0 404,-3 0-264,-3 0 0,6 0-56,-3 0 353,-2 0 168,3 0-748,1 0-298,-5 0 158,10 0-104,-10 0 1,6 0-133,-3 0 1340,-2 0 254,3 0-1232,1 0 0,1 0 0,5 1 1</inkml:trace>
  <inkml:trace contextRef="#ctx0" brushRef="#br2">21672 7938 28618,'13'-1'3498,"-1"1"-6329,0 0 141,-5 0 414,4 0 711,-9 0 935,3 0 468,-5 0 1,2 0-1863,2 0 63,-3 0 519,5 0 544,-6 0 438,0 0-153,5 0 209,-3 0 0,4 0-271,-1 0 501,-4 0 82,4 0 313,-5 0-30,6 0 422,-5 0-361,5 0 278,-1 0-249,-3 0-501,3 0-105,-5 0 247,6 0-117,-5 0 150,5 0-178,-6 0 85,5 0 148,-3 0 513,3 0-712,1 0-211,-5 0 1,6 0 33,-3 0 114,-3 0 1,6 0 157,-3 0-107,-2 0 0,5 0-402,-3 0-6,-3 0 445,10 0 191,-9 0 47,9 0 293,-10 0-296,10 0-54,-10 0-180,10 0 170,-9 0-254,9 0 96,-10 0 0,6 0-637,-3 0-537,-2 0 733,3 0 592,1 0 0,-5 0 0,5 1 0</inkml:trace>
  <inkml:trace contextRef="#ctx0" brushRef="#br2">18596 15354 15208,'-13'0'-399,"1"0"0,-1-1 149,1-3 0,-3 1 0,1-4 465,3 1 0,1-2 145,-2 4 543,0-6-346,-1 3-384,6-5 0,2 0-357,5-1 487,0 1 1,1 4 0,3-1 129,5 0 0,2 2-11,1-1-312,6 5 0,-3-4 1,6 4 22,1-1 1,1 0-158,2 4 0,0 0 16,0 0 1,-1 5-455,1 4 374,0 2 0,-1 1 1,-2 0-196,-2 1 0,-5 3 44,2 1-225,-9 5 1,-2-8 115,-6 2 0,0 2-40,0-1 1,-6 1 358,-2-2 1,-3-2-140,-1 3 0,-6-8 221,-3-1 0,2-1 1,-1 2-171,2-5 492,2-3-173,3-1 264,1 0-33,5 0-39,2 0-226,16-5 0,-2 3 1,11-2-77,-2 3 0,4 1-119,-2 0 0,4 1 193,1 3-498,-1 9 0,0 0 173,-4 4 0,3 2 0,-7 2-364,-1 2 456,-7 2 0,2 0-120,-6 0 0,-1 0 1,-8-2 83,-8-2 115,1 2 0,-12-9 1,2 2 34,-5-2 1,-1-1-88,-5-1 0,4-1 246,-4-3 1,4-1-53,-4-3 0,1-2 136,-1 2 0,0-4 38,8-4 1,-1-3-20,10-6 1,0-3 176,8-1 0,3 1-84,5 3-310,0-5 0,6 3 1,7-4 86,6 1 1,6-3 310,4 5-438,3-6 1,10 3 0,2-5-311,1 3 141,3-2 0,-5 9 0,3-2-468,0 2 0,-6 3-163,1 3 1,-4-2 19,-3 6 1,-4 0-1419,-5 4 1531,-6 0 1,-1 0 0,-6 0-1961,1 0 2541,-6 5 1,4-3-1,-4 3 1</inkml:trace>
  <inkml:trace contextRef="#ctx0" brushRef="#br2">19390 15280 8551,'0'-9'527,"0"1"-187,0 5 0,0-8 2179,0 3-1834,0 3 0,1-5-185,3 6 0,3-4-965,5 3 0,1 0-124,-1 1 0,5 2-1426,-1-2 1677,1 3 1,-3 1-1,1 0-1088,1 0 1426,1 5 0,-5 2 0,1 6 0</inkml:trace>
  <inkml:trace contextRef="#ctx0" brushRef="#br2">19452 15466 8456,'-9'0'527,"1"0"664,5 0-196,-8 0 0,10-2 264,-3-2 0,4 1-436,4-5 0,3 0 20,5-4-1008,6-1 1,1 5 0,6 0 69,0-2 0,0 0-99,0 2 1,4-2-1240,0 6 1,-5 0 665,-3 4 1,-2 0 766,2 0 0,2 0 0,-3 0 0</inkml:trace>
  <inkml:trace contextRef="#ctx0" brushRef="#br2">17963 11844 9894,'0'-12'-1280,"0"-1"1895,0 1 0,0 4 152,0-1-498,0 1 0,0 0 46,0 0 1,5 1 499,4-1 1,-1 1-353,4 3 1,-2 2 410,7-2 1,1-2-724,-2 2 1,5 0 414,-5 4 1,2 4-682,-1 0 1,-3 6 267,2-2 1,-4 3-200,-3 2 1,0-1-374,-4 1 0,-1 0 472,-4 4 0,0-3-64,0 2 1,-2-3 70,-2-5 0,-3 6-218,-5-6 0,-1 4 583,1-7 0,0 3 537,-1-4-211,1 0 317,-1 2 1,5-5-1549,0 3 728,5-3 1,-1-1 52,8 0 1,4 0-91,9 0 1,-2 0-556,6 0 0,-1 6 20,5 2 0,0 5-31,0 3 1,-4-1-319,-1 6 0,-6-4 1161,-2 3 0,-1-3-1009,-6 3 1,-1 0 1133,-4 0 1,-7 2-7,-6-5 1,-4 0 3235,-8-5 0,0 0-2745,0 1 0,0-2-301,0-3 1,-1-2-1872,-3-6 1,7 0-95,-3 0 0,9 0 1755,-1 0 1,9-6-1497,4-2 0,3-3 461,1-2 1,1 1 795,3 0 0,9-6-777,7-3 0,8 2-114,1-2 0,7 2 433,1-2 1,1-2 2010,8 2-1866,-1-3 1,5 0 0,0-1 0</inkml:trace>
  <inkml:trace contextRef="#ctx0" brushRef="#br2">18757 11708 21530,'-7'0'5434,"-4"0"-2550,10-6-3907,-5 5 1,7-9 372,4 6 1,6-1 683,5 0-8,1 4-1,1-10 1,1 4 0</inkml:trace>
  <inkml:trace contextRef="#ctx0" brushRef="#br2">18893 11658 25461,'17'0'-1068,"-1"0"820,1 0 0,-5 6 1,1 1-1</inkml:trace>
  <inkml:trace contextRef="#ctx0" brushRef="#br2">18831 11819 13845,'0'-12'4488,"0"4"-3520,0-1 1,7 3 1230,6-3 1,0-2-1185,8 3 1,5-6-896,7 2 1,3-3-1873,1 6 1,2-2 1868,2-1 1,-2 0 0,4-1 0</inkml:trace>
  <inkml:trace contextRef="#ctx0" brushRef="#br2">19390 11658 15998,'6'-1'1326,"-1"-3"1,0 1 331,-1-5-605,0 5 1,-2-7-775,2 6 0,-1-4 210,5 4 1,0-5-493,5 5 1,0-4 2402,4 4 1,2-2-3189,6 2 1,0 3 842,0-3 1,-1-3 0,1 0-1</inkml:trace>
  <inkml:trace contextRef="#ctx0" brushRef="#br2">20035 11361 17339,'-29'-6'-1377,"8"-2"1,5-3 3119,11-2 1,1 5-1061,4 0 1,6 5 1068,2-1 0,3-2-776,1 2 0,5 0-698,0 4 1,-5 6-501,-4 2 0,0 3-280,5 1 1,-2 5-684,-3-1 1,-1 6 839,-3-1 1,-2 3-451,2 0 1,-3 1-309,-1 0 0,0-4-124,0-1 1,-5 1 203,-4 4 0,-3-5 966,-5 1 1,-1-7 36,-2-2 0,-4 1 171,4-5 0,-4-3 450,-1 0 0,1-4-269,-1-1 1,6-1 129,2-4 1,3-1-101,2-7 0,4 1 117,-1-1-320,6 1 0,-2 0-110,5-1 1,5 5 173,4 0 1,7 4 15,5-5 1,8 5-114,4-4 1,-1 5-50,1-1 1,0-2 175,4 2 1,4-1 442,1 1 1,-5 1 276,-4-5 0,-5 4-380,1-5 1,-5 1 92,-3-4 0,-3 3-194,-6 1 0,-5-2 1126,-3-6 0,-4 2-2085,-4-2 0,-4 0 1150,-9 0 0,1 2-600,-9-2 1,7 2-160,-7 1 1,5 5-161,-1 0 0,-2 5 2044,2-1 1,-1-2-4161,1 2 0,-2 2 1425,2 6 0,6 8 927,-2 9 1,6 8 0,-7 2-1</inkml:trace>
  <inkml:trace contextRef="#ctx0" brushRef="#br2">20295 15131 12923,'2'-11'-813,"2"3"1,-3-3 695,3 2 439,-2-2 260,-2-1 0,1-1 0,2 1 295,1 0 0,1 3 93,0 1 1,-4 0 210,3-5-641,-3 7 663,5-5-538,-5 9-634,5-3 1,-6 6 0,0 3 205,0 4 1,0 9 54,0 4-157,-6 2 1,4 3 0,-5 2-37,1 1 0,-2 5-221,4-1 0,-5-1 79,5 1 0,-4-4-23,4 4-19,0-5 0,5 2-38,3-5 0,-1-2 1,5-2 145,2-5 0,5 1-3,2-5 1,3-2-51,-3-10 309,5 0 1,-3 0-15,6 0 0,-4-6 1,-1-3 97,2-6 1,2-1-119,1-4 1,0-1 49,-1-4-148,1 1 1,-1-1 109,-4 0 0,2-4-93,-5 0 1,-1 0 0,-5 3 138,-2-3 0,-4 3 91,-5-3-384,0 3 1,-3 1 0,-3 1 8,-7 4 0,-8-4 1,1 4 0,-4 2-30,0 1 0,-1 3-453,0 2 287,0 5 0,-4-3 0,0 6-635,2 2 0,0 0 388,3 2-1208,4 6 0,-3 1-12,2 5 1,3 6-74,2 3 0,6 3 1,3 5 1714,2 4 1,1 3 0,4 1 0</inkml:trace>
  <inkml:trace contextRef="#ctx0" brushRef="#br2">22677 14808 16519,'0'-12'-3493,"0"0"2251,0-1 1281,0 6 1,0-4 0,0 3 408,0-3 0,0 3-71,0-1 1,0 5 994,0-4-875,0 5-395,0-2 1,1 6 410,4 3 1,-4 3 17,3 6 1,-3 4-434,-1 4 0,5 4 47,-1 4 1,0-2-60,-4 7 0,4-1-16,0 4 0,2 0-414,-2 0 1,-3-4-118,3 0 1,-2-1-877,-2 1 957,5 3 1,-3-10 0,2 3-927,-3-3 0,-1-1-42,0 0 1,0-4 142,0-1 1205,-5-5 1,-2 3 0,-6-5-1</inkml:trace>
  <inkml:trace contextRef="#ctx0" brushRef="#br2">21970 15664 9380,'-28'6'88,"4"2"1,-3-3 359,11 0 31,-1 1 0,5-4 257,-1 2 0,2-1 535,3 1-400,3-3-463,5 5 1,5-6 14,3 0 1,5 0 229,3 0 1,5 0-284,8 0 0,5-6-68,12-2 1,6 1-244,14-1 1,-29 4 0,1 0-263,3-2 1,1-1-1,1-1 1,2 0 233,2 0 0,1-1 0,2-1 1,2-1 47,5 3 0,2 0 0,-3-2 0,-1-1-384,2 3 0,-2 0 1,-4-1-1,-1 1 331,-4 2 1,-1 0-44,-4 0 1,0-1 0,-2 2-1,-2-1 1,25-2-364,-12 4 260,-9 3 1,-13 1 0,-5 0-773,-4 0 265,-8 0-550,-5 0 0,-6 1 830,0 3 0,-10-1 0,-3 5-863,-5 2 0,-7 1 1106,-4 1 0,-7 2-1025,-1 2 1115,-6 4 0,-7 5 0,1-1 0</inkml:trace>
  <inkml:trace contextRef="#ctx0" brushRef="#br2">21771 16297 8283,'7'-25'0,"4"0"863,-4 6-445,0-5 1,4 11 236,-3-4 0,-1-1 1168,2 2 46,-7 5-689,4 0-1081,-6 9 1,0 4 46,0 10 1,0 2 160,0 6 1,0 5-118,0 4 1,0 6-130,0-2 1,0 4-5,0 4 0,-4-2-367,0 2 1,-2-2-499,2-2 0,1-4 432,-5 0 0,4-1-224,-4 1 1,5-3-111,-1-5 1,-2-2-404,2-2 1,-4 1 425,4-5 1,-1-1-654,5-3 1340,0-7 0,6 5 0,1-4 0</inkml:trace>
  <inkml:trace contextRef="#ctx0" brushRef="#br2">22168 16607 8302,'-12'-6'1052,"0"-2"1539,5 2-1456,1-5 0,8 6-489,2-3 0,4-3-79,9 2 1,3-2-331,9-1 1,4 0-250,9-1 1,-4 1 63,4-1 1,0 1-148,0 0 0,-1 0-129,-4 4 1,-5-1-631,-3 4 1,-9 1-563,-3 4 1,-3 0 583,-2 0 1,-5 2-370,-3 2 0,-2-1 1201,-2 5 0,-6 0 0,-1 5 0</inkml:trace>
  <inkml:trace contextRef="#ctx0" brushRef="#br2">22441 16396 8302,'-1'-13'2631,"-3"1"-1996,2-6 1,-3 4 660,5-2 1041,0 8-1680,0-3 1,0 11-569,0 0 1,0 5-139,0 7 1,0 2-120,0 3 0,0 2-137,0 6 1,0 0-357,0 0 0,0 3 175,0 1 0,0 0-391,0-4 0,0 0-653,0 0 1,0-2 1529,0-2 0,0 2 0,0-3 0</inkml:trace>
  <inkml:trace contextRef="#ctx0" brushRef="#br2">22975 16483 8302,'0'-13'0,"0"1"0,0 0 2774,0-1-1214,0 1-118,0-1-736,0 6-834,0 2 0,-2 6 89,-2 3 1,3 3-252,-3 6 0,-2 0 101,2 4 1,-4-3-127,4 2 1,-2 4 89,2 0 1,3-2-43,-3-1 1,-2-3 133,2-2 1,0 0 166,4 1 244,0-1 0,5-1-30,4-3 1,2-2 268,1-6 0,2-1-124,2-4 1,-1-1 73,6-7 0,-4 1 35,3-1 1,1-3-84,4-1 0,-6-3-68,-2 3 1,-2-1-86,1 2 0,-6 2 234,2-3-322,-7-2 1,0 5-151,-5-2 1,0 6-167,0 2-247,-5 5 0,-6-3-648,-6 6 781,0 0 0,1 6 1,-2 2-80,-1 3 0,-2 3 51,-4 3 0,2-2 84,2 5 1,-2-3 72,2 4 0,2-1 22,-2 5 0,6-1-79,-2-4 0,9 4 26,4-4 1,3 4 32,1 1 0,5-6 4,3-3 0,9-2 265,4-1 1,6-5 23,2 0 0,4-5 30,-4 1 1,7-8 80,1-4 1,0-3 310,5-2 1,-4-5-247,-1-2 0,-1-2-69,-3 1 1,-2-3-700,-6 4 0,-8 2 299,-4 1 0,-5 4-990,-4 0 1,-2 5-568,2 0 743,-8 5 1,-3-3-35,-6 6 1,5 0-1177,0 0 2145,0 0 0,-5-5 0,1-2 0</inkml:trace>
  <inkml:trace contextRef="#ctx0" brushRef="#br2">23570 15999 7270,'0'-12'-698,"0"-1"698,0 1 848,0-1 51,0 1 0,0 0 899,0-1-1062,0 1 211,0 5-352,0-4-768,0 10 214,0-5 1,0 7 93,0 4 0,-1 1-11,-3 7 1,-2 3-150,-2 1 0,-2 5-48,6-1 0,-6 2 90,2 2 1,1 0-76,-1-1 0,5 0 1,-1-2 125,3-1-48,1-6 1,0 3 75,0-6 1,1-1-1,3-1 436,5-2-348,7-5 0,-1 1 52,6-8 0,0-3 19,3-6 0,5 1-62,0 0 0,-1-5 103,-7 1 0,2-6-75,-2 1 0,-3-1 105,-2 1 0,-2-2 0,-3 2 204,-3-2-183,-2 3 0,-2-3-121,0 2 0,-5 3-25,-8 2 1,-3 2-434,-5 2 0,-2-1 70,-6 1 0,0 5 0,1 3-1288,-1 2 1238,0 2 0,2 0-1343,2 0 1,-2 6 572,2 2 0,2 5 0,-1 3 982,2 5 0,2 2 0,3 2 0</inkml:trace>
  <inkml:trace contextRef="#ctx0" brushRef="#br2">24451 15317 8464,'-1'-8'865,"-4"-1"1,4 5 66,-3-4 0,3 4-339,1-4 1,0 3 1138,0-3-1186,0 0 0,0-5-77,0 1 0,5 4-200,3 0 1,8-1-187,0-3 0,5 4-699,-5-1 0,5 5 506,-4-4 0,3 5-1221,-3-1 0,-1-1 634,-3 0 0,-5 3-2107,0 6 2804,-5-3 0,8 16 0,-4-4 0</inkml:trace>
  <inkml:trace contextRef="#ctx0" brushRef="#br2">24476 15441 8464,'0'7'2097,"-6"-2"605,5-5-1164,-5 0-592,6 0 1,7-5-363,6-3 0,0 1-840,8-2 0,4 0-406,4-8 1,5 3-606,-1-2 0,7 3 689,2 5 1,9-3 577,-2 3 0,4-3 0,-4-2 0</inkml:trace>
  <inkml:trace contextRef="#ctx0" brushRef="#br2">25940 14684 8411,'0'-30'1336,"0"4"-448,0-3 0,0 8 2141,0 5-126,0 2-2180,0 2 0,1 6-239,3 6 1,-2 6-128,2 6 0,-3 4-47,-1 1 0,4 9-42,0-1 0,5 4-588,-5 0 1,4 3-188,-4 5 0,4-1-472,-3-3 0,0 3 33,-1-3 0,-2 2-782,2 3 0,-3-1 493,-1 0 0,0-3 172,0 4 1063,0-9 0,-5 12 0,-2-9 0</inkml:trace>
  <inkml:trace contextRef="#ctx0" brushRef="#br2">25679 15379 8411,'-19'0'0,"1"0"913,6 0 0,3-1 1028,1-4 509,5 4-1635,-2-10 1,12 4 177,5-5 0,3-1-304,10 1 0,3-1-211,9 1 1,5-4-332,4-1 1,6-1-53,2 2 0,7 2-329,1-3 0,-4 3 242,4 2 1,-14 1-912,-3 3 1,-9 2-1154,-3 6 463,-11 0 0,-4 6-267,-14 2 0,-2 4 314,-2 5 1546,-6 2 0,-1 6 0,-5 0 0</inkml:trace>
  <inkml:trace contextRef="#ctx0" brushRef="#br2">25828 15912 8395,'-12'0'0,"-1"-4"1444,1 0 0,5-6 178,3 2-324,-3-3 0,5-1-562,-2-1 1,3 1 154,1-1 0,1 1-344,3 0 0,-1-1-97,6 1 0,-1-1-223,4 1 0,2 4 0,3-1 0,-2 1-174,5-4 0,1 4 131,4-1 0,-5 5-156,1-4 0,0 5 110,4-1 1,-1 3-328,1 1 0,-5 0 2,-4 0 1,-2 5-88,-2 3 1,-1 5-84,-2 3 0,-4 4-234,-5 4 1,-1 5-74,-3 0 0,-5 6 230,-7-2 0,1-2 45,-6 3 1,0-3 33,-4 2 1,-3 3 593,-1-3 1,0-2-78,4-3 0,4-3 130,0-4 1,8-3 22,0-6-26,6 1 363,7-6 1,6-2-231,2-5 0,9-1 454,3-3 0,4-3-435,1-6 1,5-1-1,2-1 98,-1-1-554,5-1 0,-4 1-221,5-1 1,-1 1 56,-3 3 0,-3-2-217,-5 3 0,-6-3-1565,-2 6 1,-3-2-244,-2-1-1329,-5 5 3533,-1 1 0,-1 1 0,2-2 0</inkml:trace>
  <inkml:trace contextRef="#ctx0" brushRef="#br2">26882 15280 8315,'0'-9'2203,"0"1"-989,0 0-771,6-5 0,1 1 372,5 0 0,5 1-295,-1 2 1,6-2-71,-1 3 0,4-3-343,4-1 1,-3-1-367,3 1 0,-7 4-2480,-1-1 1700,-6 7-1889,3-4 2928,-11 6 0,-2 11 0,-5 3 0</inkml:trace>
  <inkml:trace contextRef="#ctx0" brushRef="#br2">26920 15379 8754,'-7'0'5429,"1"-6"-4314,6 0 1,7-7-737,6 1 1,4-1-90,8 1 1,1-1-1223,3 1 0,-1 1 654,5 3 0,0-3-1402,4 3 0,-4 2 399,1 2 1281,-7-3 0,9 6 0,-4-5 0</inkml:trace>
  <inkml:trace contextRef="#ctx0" brushRef="#br2">27800 14908 8315,'0'-17'1113,"0"1"1,0-2 248,0 1 1523,0 3-1312,0-4-1353,0 12 1,-1 1 37,-3 10 1,-3 6-455,-5 5 1,-1 6 141,1-1 1,-1 4-39,1 4 1,1-3-455,3 3 0,-2-2 363,6 2 1,0-4-255,4 0 0,0-2 102,0-6 0,5-1 366,4-3 1,7-2-29,5-3 1,4-3 481,4-5 0,-2-1-127,6-3 0,-5-7 47,1-6 0,-3-3 194,-1 3 1,-5-5-128,1 1 0,-10-2 50,1-2 0,-3 0-101,-1 1 0,-2-1-234,-6 0 1,0 0 70,0 0 0,-6 5-424,-2-1 1,-7 2-247,-2-2 0,-1 3-483,2 6 1,2 1-65,-3 2 0,-1 4 441,2 5 1,-5 0-1319,5 0 0,-1 7 841,5 5 0,-5 2 995,1 7 0,-1-1 0,5 5 0</inkml:trace>
  <inkml:trace contextRef="#ctx0" brushRef="#br2">28272 14895 7903,'7'0'5243,"-2"-1"-3008,-5-3-933,0 2-1333,0-3-1323,0-1-1379,0 5-1768,0-5 4501,0 6 0,0 6 0,0 1 0</inkml:trace>
  <inkml:trace contextRef="#ctx0" brushRef="#br2">28570 14870 8414,'5'-18'758,"3"-2"1,3 2 173,2 1 1,1-1 616,2 2 0,-1-1-1431,6 5 1,0 0-35,3-1 0,1 5-1532,0 0 0,0 4 759,0-5 0,-5 6 689,1-1 0,0-3 0,4 1 0</inkml:trace>
  <inkml:trace contextRef="#ctx0" brushRef="#br2">28756 14622 8414,'-18'-5'0,"4"3"342,-3-2 1,4-1 578,0 1 1,-3 0-457,-1 4 0,-4 1-154,5 3 0,-1 3-407,5 5 0,0 1 125,-1-1 1,6 1-245,3-1 0,4 0 239,4 1 1,5-1-108,7 1 0,3-1 94,6 0 1,1 1-49,3-1 0,2 1 407,2-1 1,-3-4-99,-5 1 1,0-3 320,-1 3 1,1 2-164,0-3 1,-4-1 64,-1 1 0,-6 0-96,-1 5 1,-2-5-344,-7 0 0,-1 1-197,-8 3 1,-11 0-378,-9 1 0,-14 3-882,-2 1 1,-11 5 683,-6-1 1,-6-2 508,30-9 0,-2 1 0,-1 1 0,-2 2 0,-4 2 1,0-1-1</inkml:trace>
  <inkml:trace contextRef="#ctx0" brushRef="#br2">23272 7131 8271,'-6'-5'-228,"0"3"1,5-4 314,-3 1 1,1 4-29,-5-3 177,5-3-354,-3 6 311,1-5-31,-2 6-159,0-5 255,1 3-1021,6-3 763,0 5 0,0 5 0,0 2 0</inkml:trace>
  <inkml:trace contextRef="#ctx0" brushRef="#br2">21672 7962 8781,'0'-7'499,"0"2"-400,0 5 1,0-1 399,0-4-412,0 4 0,6-6 29,2 3 1,-1 3-156,1-4 1,0 0-1,5-1 105,-1 0-91,6 3 1,-4-7 84,2 6 1,0-1-157,0 0 0,3 0-98,6-3 206,-5-3 0,3 4 1,-2-4-32,2 2 0,-2-2 48,-1 3 0,0 1 1,2 0 155,-2 2-198,-4-5 0,3 7-28,-3-5 35,-2 5 0,4-6 1,-5 3 52,-1-1 0,0 3-10,1-4 1,-1 4 0,1-3 87,-1 1 0,2-2-61,2 4 1,-2-4 156,3 4-159,-4-6 1,0 7 58,-1-5-119,1 5 0,3-6 0,1 3-36,-2-1 0,-1 3 84,-2-4 1,1 5-98,-1-1 1,0-2 61,1 2 0,-1-1 29,1 1-24,-1 2 1,-1-5 1,-3 3 0,3 3 2,-2-3 1,-3-2 6,3 2 0,-2-2-26,1 2 1,3 2 28,-3-7 0,3 5 8,2-4 0,-1 4-40,0-5 1,-3 7-453,-1-2 402,0-3 1,3 4-31,-2-5 60,2 5-2,-5-8 0,7 10 0,-5-9 47,0 6 1,-1-2-43,2 2 1,-3 3 85,-1-3 1,-4 1-44,3-1-12,3 2 1,-4-3 0,4 3 109,-2-2-144,5 3 1,-5-6-24,4 3 34,2 3 0,-6-6 0,5 4 34,-2-1 0,0-2 59,5 2 0,-5 1 1,0-4 130,2 2 1,-3-1-137,1 2 1,-1 2 63,1-7 0,2 5-105,-6-4 16,6 5-164,-9-2 1,10-1 27,-3-2 0,-1 2 107,1 2 0,-3-1-150,3 1 0,-4-5 109,4 5 0,-4-4-136,5 4 110,-1-6 0,4 5 36,1-4 0,-5 0 36,0 5 0,-4-5-128,5 5 1,-5-1 74,4 0 0,-1 3 53,1-7-33,3 7 1,-8-8 0,5 6 0,-4-4 36,5 3-31,-1-4-14,4 2 1,-1-1 6,-2-1 0,0 5 13,-4-4 0,0 4-126,-1-4 1,-2 3-231,2-3-68,3 5 231,-1-8 1,3 9-359,-1-7 274,0 7 0,1-8-166,-1 6 0,0-4 87,4 3 1,-3 1-157,-1 4 41,0-5 0,5 3 460,-1-2 0,1-3 0,-1 1 0</inkml:trace>
  <inkml:trace contextRef="#ctx0" brushRef="#br2">20059 17624 8511,'-6'-7'-1092,"-1"-4"2502,3 3-563,2 2 138,-3-5-612,5 4 0,0-5 657,0-1 176,0 6-489,0-4-294,0 5 0,5-3-139,3 1 1,3 5-238,2-1 1,3 3 159,1 1 0,5 0-106,-1 0 0,1 1-78,-2 3 1,2 3-410,-5 6 0,4-1-321,-5 0 0,1 2 341,-5 3 1,-1-4-124,-3 4 0,-2 1 166,-6-2 1,-1 2 148,-4-1 1,-1-3 106,-7 2 1,-1-6 235,-2-2 1,2-1-33,-2 1 105,-4-2 1,6-6 1386,-2 0-380,2 0-562,7 0 1,2-6-329,5-2 1,0 1-91,0-1 0,5 4-100,4-5 0,6 7-179,1-2 0,5 2 74,-5 2 0,1 2-198,-5 2 0,5 4-570,-1 8 1,1 0 352,-5 4 0,-3 2-198,-1 7 0,-5-3 206,1 3 0,-3-2 149,-1-3 0,0-4 66,0-4 1,-5 2 187,-4-1 1,-3-5-89,-5-4 1,4-5 153,-4 1 1,-1-2 262,2-2 1,-1 0-163,5 0 1,-1-2 288,1-2 0,0 1-26,-1-5 0,6 0 96,3-5 1,3 1-271,1 0 0,0-1-264,0 1 1,7-5-65,5 1 0,2-1-357,6 5 0,1-1-187,4 1 0,1 0 297,3-1 1,-1 2-1452,5 3 0,-4-2 55,4 6 1655,0 0 0,4-2 0,0 0 0</inkml:trace>
  <inkml:trace contextRef="#ctx0" brushRef="#br2">20841 17686 8486,'0'-13'0,"0"1"1734,0 0 1,0-1-100,0 1-838,0-1 1,0 1-1,1 1-22,4 3 1,1-2-350,7 6 1,-1-4-476,1 3 1,-1 0-482,0 1 1,5 2-130,0-2 1,0 4-786,0 4 1,-3 3 1443,2 6 0,-2-1 0,-1 1 0</inkml:trace>
  <inkml:trace contextRef="#ctx0" brushRef="#br2">20940 17735 8486,'-8'-8'1428,"0"0"1,4 4-653,-5-5 1,7 5 937,-3-4-924,4 0 0,1-5 131,0 1 1,0 4-808,0-1 1,6 5 94,2-4 1,7 5-1096,2-1 1,0 3-100,0 1 1,2 0-626,6 0 1,-4 1 695,-1 3 0,3 2 914,5 2 0,-1 3 0,3-4 0</inkml:trace>
  <inkml:trace contextRef="#ctx0" brushRef="#br2">21523 17636 8486,'7'-12'1012,"-3"-1"1,-1 1-361,1 0 1,-1-1 82,5 1 0,-4-1 610,5 1 0,-2 4-614,1-1 1,1 1 93,-4-4-517,4 5-342,-7 1 0,7 8-41,-5 2 1,1 3-268,-5 5 1,0 6 241,0 3 0,-2 2-251,-2 2 0,-1 0-574,-4 0 1,-2-1 281,3 1 0,-3-4 158,-1-1 0,-1-4 201,1 0 1,-5 2 227,1-1 1,-5-2 16,4-7 0,-3 2 231,3-6 0,-5 0-135,1-4 1,2 0 151,-1 0 1,4-7 339,0-5 0,3-2-231,5-7 0,-2 6 285,6-1 0,2-2-121,6 1 1,-2-4 13,7 5 0,-1-1-192,4 5 0,5 1-35,0 3 0,5-2-128,-2 6 1,4 0-231,0 4 1,1 0 34,0 0 0,0 0 159,0 0 1,0 1-294,-1 3 0,1 2 59,0 2-90,5 3 1,-5-8 0,1 4 130,-4-2 0,-5-1 105,4-4 1,-6 0 362,1 0 114,-2 0 0,-7-5 280,-3-3 1,2-3-338,-2-2 0,-4-1-27,-4-2 0,-10 1-114,1-6 1,-7 6-298,-1-2 1,-2 4-59,-2 0 0,-1 1-329,-3-1 0,2 2-236,-1 3 0,1 3-646,3 5 0,-1 0-1138,0 0 0,6 6 409,2 7 1999,3 5 0,2 7 0,-1-1 0</inkml:trace>
  <inkml:trace contextRef="#ctx0" brushRef="#br2">24066 17103 8396,'0'-13'-80,"0"0"507,0-4 0,0 3 650,0-2 0,0 1-340,0-2 0,0 3 953,0-2-25,0 2 613,0 2-1917,0 5 0,0 3-95,0 8 1,5 4-287,-1 9 0,4 2-264,-4 6 1,4 1-257,-3 3 1,0-2 58,-1 6 1,-2-1-827,2 1 1,-3 3 480,-1-3 0,0 3-189,0 1 1,-1 0-211,-3 0 1,-5-3 127,-7-1 1097,2 0 0,-15-2 0,3 0 0</inkml:trace>
  <inkml:trace contextRef="#ctx0" brushRef="#br2">23583 17661 8396,'-25'0'0,"0"0"0,4 0 762,1 0 0,4 0 42,0 0 0,6-4 1231,2 0-537,5 0-734,-2 4 1,8 0-338,5 0 0,1 0-166,12 0 1,1-2 186,7-2 0,4 3-105,9-3 1,7 1-318,9-1 0,8 2-289,-31 1 1,1-2 0,0 0-1,2-1 166,1 0 1,1 0 0,0-1 0,2-1-11,4 0 1,-1 0 0,-1 0 0,0 1-136,2 0 0,-1 1 0,-5-1 0,-2 1 13,-3 2 1,0-1 0,23-5-299,-9 4 1,-11 0-409,-14 4 187,-4 0-135,-13 0 0,-7 4 120,-9 0 1,-3 4-92,-5-3 0,2 4 41,-5 0 813,-7 2 0,1 1 0,-4 0 0</inkml:trace>
  <inkml:trace contextRef="#ctx0" brushRef="#br2">23210 18095 8365,'6'-25'506,"-3"0"179,5 1 1,-4 0 582,4 4 0,-3-3-541,3 7 1,-1-1 423,1 5 0,2 4 159,-6-1-846,5 7 1,-3-2-288,2 8 1,-2 7-130,-6 5 1,0 6 41,0-1 0,0 4-235,0 4 1,0-3-636,0 3 1,0-2 493,0 2 0,-2-2-965,-2 1 1,3-1 344,-3-3 1,1 1 13,-1 0 0,2 0 89,-2 0 1,3-2 802,1-2 0,0 2 0,0-4 0</inkml:trace>
  <inkml:trace contextRef="#ctx0" brushRef="#br2">23657 18157 8365,'0'-12'1946,"0"-1"-965,0 1 0,4-1 179,0 1 0,5 0-617,-5-1 0,5 2-52,0 3 0,-2-3-224,1 3 0,1 1-169,8-2 0,-3 5-576,2-4 1,-2 5 378,-1-1 0,-1 3-1084,0 1 0,1 1-26,-1 3 1,-4-1-349,1 5 1,-7 1 524,3 3 1032,-4-5 0,4 9 0,2-2 0</inkml:trace>
  <inkml:trace contextRef="#ctx0" brushRef="#br2">23806 18058 8365,'-8'-13'300,"-1"1"0,2 2 506,-1-2 1,-1 5-138,4-9 0,0 9 74,1-6 1,2 4 473,-2-4 1,3 5 137,1 0-999,0 5-326,0-3-249,0 17 0,0-1-99,0 11 1,0-2-336,0 2 1,0 3 257,0 1 1,0 0-390,0 4 0,0-3-658,0-1 0,4 0 165,0 0 1277,6-1 0,-3 1 0,5 0 0</inkml:trace>
  <inkml:trace contextRef="#ctx0" brushRef="#br2">24290 18058 8354,'0'-13'568,"0"1"1,-2 0 351,-2-1-420,3 6-203,-5 2 1,2 6-23,0 3 0,0 3-193,4 6 0,-4 3-278,0 1 1,-5 3 119,5-3 1,-1 4-214,1-5 1,2 5 25,-2-5 0,-1 5 77,0-4 1,1-1 101,4-4 1,0-3 128,0-1 0,2-5 193,2 1 1,3-3 44,5-1 0,1-1 326,-1-3 0,0-3-68,1-6 0,-1 0 208,1-4 1,-1 2 77,0-6 1,1 5-323,-1-5 0,-1 6 13,-3-2 0,2-1-129,-6 2 0,0-1 282,-4 5-481,0 0 0,0-1-196,0 1-86,-5 5 1,-6 1-323,-6 6 0,-1 6-868,2 2 952,2 3 1,-9 3-1,3 1-187,1 2 0,-4 5 170,2-2 1,3 4 127,1 1 1,4-1 19,0 1 1,5 0 39,0 0 0,5-2 109,-1-2 1,8 1-64,4-5 1,3-1 179,2-4 0,5-1 44,2-2 0,2-4 45,-1-5 0,2 0-175,-2 0 0,1-4-35,-1 0 0,1-6-162,-6 2 0,2 1-261,-1-1 0,-7 1-61,2-1 0,-7 1-1524,4 3 2062,-7 2 0,10-9 0,-6 4 0</inkml:trace>
  <inkml:trace contextRef="#ctx0" brushRef="#br2">24625 18095 8354,'-2'-12'-199,"-2"-1"1331,3 1 0,-6 1 234,3 3 661,2-4-751,-9 6-215,10-7-530,-5 6-476,6-4 1,2 10-59,2-3 1,3 2 222,5 2 0,1 0-666,-1 0 0,2 0-158,2 0 0,-2 0-431,3 0 1,1 0 263,-2 0 0,1 0-341,-5 0 1,1 0 342,-1 0 0,-1 2 769,-3 2 0,3-3 0,-4 5 0</inkml:trace>
  <inkml:trace contextRef="#ctx0" brushRef="#br2">25059 17884 8354,'7'-12'168,"-3"-1"0,-3 1 351,-1 0 0,4-1 167,1 1 1,-1-1 394,-4 1 1,0 0-209,0-1 0,1 5 522,3 0 106,-2-1-983,3-3-763,-5 5 179,0 2-193,0 16 1,0 1-454,0 9 1,-1 1 382,-3-6 0,1 6-193,-5-1 1,3 1 83,-3-1 0,1 1-25,-1-6 0,-3 5 63,3-5 1,1 1 118,-1-5 1,-1 1 89,-3-1 0,4-4 211,-1 1 0,1-7-106,-4 3 1,-1-4 243,1-1 1,-1-6 163,1-2 1,4-3-187,-1-1 0,3-2 18,-3-3 1,4 4 139,5-4 1,0 3 141,0 2 1,0 0-120,0-1 0,1 1-102,3-1 0,-1 6-267,5 3 1,1-1 128,3 1 1,0 0-164,1 4 1,3 1 19,1 3 0,1-1-31,-2 5 1,-2-1 66,3 1 1,-2 3-167,1-2 0,-2 0 195,3-1 1,1 3 5,-2-2 0,1-4 285,-5-1 1,5-2-96,-1-2 0,-3 0 333,-5 0 1,0 0-7,5 0 0,-2-6 81,-3-2 0,1-4-170,-4-5 0,-1 3 69,-4-2 0,0-2-242,0 1 1,-2-3-1,-2 3 0,-3 1-293,-5 3 0,0 1 98,-1-1 1,-3 2-567,-1 3 1,-5 3-152,1 5 0,-1 0-452,2 0 0,-2 0 423,5 0 0,-1 5-294,2 3 0,2 7 3,-3 2 1,5 5 971,4-1 0,2 8 0,6 2 0</inkml:trace>
  <inkml:trace contextRef="#ctx0" brushRef="#br2">25778 17450 8388,'-7'0'895,"2"-1"-531,5-3 1,0 1 1077,0-5-921,5-1 0,2-3 2,6-1 0,-1 5-315,1 0 0,-1 1-17,0-1 0,1-2-101,-1 6 1,1-4-241,-1 4 0,-4-1-1760,1 5 1483,-7 0 1,4 2-892,-6 2 0,0 3 1318,0 5 0,0 1 0,0-1 0</inkml:trace>
  <inkml:trace contextRef="#ctx0" brushRef="#br2">25803 17599 11261,'0'-12'1269,"6"5"1,-4-4 0,7 4-424,0 0 1,4-4-745,3 3 1,2 1-380,3-2 1,6 5-348,-2-4 0,7 1-67,-3-1 0,5 1-903,-1 3 0,2 2 1594,-2-2 0,8 3 0,-2 1 0</inkml:trace>
  <inkml:trace contextRef="#ctx0" brushRef="#br2">27528 16793 8296,'0'-18'0,"0"4"671,0-2 0,0 2 2605,0 1-1835,0 6-202,0 2-852,-6 16 1,5-1-116,-4 10 1,0-3-412,1 4 1,0-1 173,4 5 0,0 1 237,0 3 1,-4-3-1055,-1 3 1,1 2-1512,4-3 1,-1 7 905,-3-2 1387,2-3 0,-3 12 0,5-4 0</inkml:trace>
  <inkml:trace contextRef="#ctx0" brushRef="#br2">27118 17400 8296,'-16'-4'507,"-1"0"1,1-4 627,3 4-261,1-6 1,5 3 250,3-5 1,4 4-439,4-1 1,3 2 127,5-1 1,6-1-357,3 4 0,2-3-198,2 4 1,9-4-425,4 4 0,7-5 217,1 5 1,6-1-240,2 1 0,4 2-204,-5-2 1,4-1-471,-7 0 0,-5 1 138,-12 4 0,-5 2-440,-12 2 1,-1 3 263,-11 5 0,-1 0 897,-7 1 0,-8 5 0,-8 1 0</inkml:trace>
  <inkml:trace contextRef="#ctx0" brushRef="#br2">27006 17748 8270,'-4'-13'611,"0"1"1,0 0 2403,4-1-1393,0 1 529,0-1-988,0 6-917,0 2 0,0 6-40,0 3 1,0 3-64,0 6 1,0 5-67,0 2 1,0 4-220,0 1 1,-5 5-652,-4 3 0,2 1 352,-1-1 0,4 2-691,-4-6 0,4 1 195,-5-1 0,7-7 28,-3 3 1,4-7 311,1 3 0,0-10 55,0 1 0,1-4 542,4 1 0,1-4 0,7-5 0</inkml:trace>
  <inkml:trace contextRef="#ctx0" brushRef="#br2">27193 17921 7800,'1'-11'-87,"3"3"3288,-3-3-2319,5 4 0,-5-4 1066,3 3-1387,-2-3 1,9 5-220,-3-2 0,-1-2-312,1 6 0,1-1 80,3 1 0,5 2-650,-1-2 1,1 3-106,-5 1 1,0 0-622,1 0 1,-1 1 278,1 3 1,-5-1 986,0 5 0,0 1 0,5 3 0</inkml:trace>
  <inkml:trace contextRef="#ctx0" brushRef="#br2">27341 17760 8270,'-6'-12'288,"0"-1"-288,6 1 1451,0 0 1,0-1 1094,0 1-1104,0 5 0,0 0-98,0 3-785,0 2 0,0-2-452,0 8 0,0 3 109,0 6 1,0 3-469,0 1 0,0 5 253,0-1 0,0-2-110,0 2 1,0-1-249,0 5 0,0-4-455,0-1 1,0-3 151,0 4 1,0-6-281,0 1 0,0 2-313,0-1 1,0-1-131,0-3 405,0-1 1,1-1 54,4-3 923,-4 3 0,10-9 0,-4 3 0</inkml:trace>
  <inkml:trace contextRef="#ctx0" brushRef="#br2">27664 17822 8270,'8'-12'89,"1"-1"1,-5 2 205,4 3 0,-4-3 124,4 3 1,-4-3 836,5-2-215,-7 1-374,10 0 0,-11 3 404,3 1-510,-3 5-620,-1-2 0,0 6 138,0 3 1,-1 3-82,-3 6 1,1-1 139,-5 0 0,0 5-183,-5-1 1,2 6-315,3-1 1,-3 1 136,3-1 0,1 1-167,-2-6 1,7 6 107,-2-1 1,2-3-12,2-1 1,2 1 170,2-2 1,3-1 121,5-7 1,6 2-72,3-6 1,2 0 138,2-4 0,4-5 6,0-3 0,4-9 272,-4-4 1,-2 2 350,-6-2 0,1 1-251,-5-5 1,-1 0 309,-3 0 0,-7 1-283,-1-1 0,-4 1-179,-1 4 1,-1-2-298,-4 5 1,-3 1-318,-8 3 0,-4 2-143,-5 3 0,1 2 266,-1 6 1,-4 0-1326,0 0 0,-1 2 140,1 2 1,1 3 1380,-5 5 0,5 6 0,-2 1 0</inkml:trace>
  <inkml:trace contextRef="#ctx0" brushRef="#br2">28681 17140 8304,'-12'-5'1293,"1"-2"-809,3-6 0,-2 1 512,6-1 1,-5 4-324,5-4 1,0 8-95,4-8 0,0 4-170,0-4 0,2 5 79,2 0 0,3 1-306,5-1 1,0 2-133,1 6 1,1 0-183,2 0 1,-2 0 186,2 0 0,2 4-467,-1 0 0,-1 6 164,-3-2 0,-1 3-52,1 2 0,-1-1 41,0 1 0,1-1-34,-1 0 1,1 1 250,-1-1 0,1-1 140,-1-2 0,0 0 45,1-5 0,3 0 264,1-4 0,-1 0 272,-3 0 0,-1-1-276,1-3 0,-1-3-8,0-5 1,-5-1-72,-3 1 1,2-1-275,-2 1 1,0 0-71,-4-1 1,0 5-779,0 0-2234,-5-1 2302,-2 3 0,-6 0-927,1 6 0,1 6 223,3 2 1434,-3 3 0,4 7 0,-6 1 0</inkml:trace>
  <inkml:trace contextRef="#ctx0" brushRef="#br2">28780 17413 8519,'0'-13'1822,"0"1"0,0 4-132,0 0-511,0-1 0,0-3-429,0-1 1,2 1-111,2 0 1,-1 3-8,5 1-613,0 0 0,5 1 182,-1 3 1,5-2-143,-1 2 0,1 0-450,-5 4 1,5 6 318,-1 2 1,2-1-529,-1 1 0,-4 0 196,4 5 1,-2-1 98,2 0 1,-4 0 140,4-4 0,1 1 257,-2-4 0,1 3-148,-5-4 1,5 1 27,-1 0-594,1-4 501,-5 4 0,-3-5-1166,-1 0 0,-7 0 56,-1 0 1229,-5 0 0,-13-5 0,-1-2 0</inkml:trace>
  <inkml:trace contextRef="#ctx0" brushRef="#br2">25592 17438 8378,'13'-6'0,"-5"-1"178,0-5 0,-1 4 101,1-1 1,3 2 32,-2-1 1,-2-1 247,1 4 0,-5 1 134,8-1-67,-10 3 248,5-3-164,-6 5-158,5 0 1,-2 0-52,5 0 1,-5-1-13,1-4 1,3 4-125,1-3 0,3-2 152,2 2 1,-1-4-112,0 4 0,1-4-84,-1 3 1,1-3-389,-1 4 0,0 0 138,1 4 1,-1 0-412,1 0 0,-5 0 21,0 0 145,0 5 0,5 1-9,-1 2 0,-4 3-34,1-3 0,-1-1 64,4 2 0,1-7 210,-1 3 0,5-4 277,-1-1 1,1 0-113,-5 0 1,1 0 319,-1 0 1,0-6-140,1-2 1,-5 1 4,0-1 0,-3 0-180,3-5 1,-5 1-44,1-1-266,-3 1-1050,-6 0-415,-2-1 1,-6 6 735,1 3 0,0 3-921,-1 1 1,5 5 416,0 4 0,-1 2-11,-3 1 1,1 6 1322,3 3 0,-9 2 0,3 2 0</inkml:trace>
  <inkml:trace contextRef="#ctx0" brushRef="#br2">25791 17649 8378,'-7'0'285,"0"0"397,3 0 1441,2-6-831,-3-1-381,-1-5 0,5-1-283,-3 1 0,3 4 414,1-1-798,5 1 0,2-4-162,5-1 1,1 6 117,-1 3 0,5-1-129,-1 1 0,5 0-236,-5 4 1,7 0 146,-3 0 1,-1 1-574,2 3 0,0-1 197,4 5 1,-2-4 28,-2 4 1,1-3 243,-6 3 0,2-5 260,-1 1 0,-3-3-122,2-1 1,-2 0 243,-2 0 0,-3-1 1567,-1-3-1328,-5-3 1,2-6 227,-5 1 1,0 0-256,0-1 1,-1 1-265,-3-1 0,1 1-190,-5 0 0,3 3-545,-3 1-108,5 5 0,-3-6-754,1 4 1,4 3 96,-3 6 0,3 3 514,1 5 0,0 2-1904,0 2 2681,0 4 0,5 10 0,2 2 0</inkml:trace>
  <inkml:trace contextRef="#ctx0" brushRef="#br2">29947 16842 8455,'-6'-24'906,"5"3"-258,-3 0 1,2 6 521,2-1 1,-1 6 1045,-3 2 1056,2 5-2632,-3-3 1,5 13 856,0 6-899,0 5 1,1 6 0,2 3 245,1 1 1,4 3-359,-4 2 1,6 5-249,-2-4 0,-1 3-249,2-8 115,-1 0 0,0-3 0,-1 0-269,-2-1 1,4 1-698,-5-9 1,4-1 459,-4-4 0,5 1-2500,-5-1 1175,0-5-1375,-4-1 510,0-1 1074,0-3 0,-2 3 1518,-2-5 0,-3 6 0,-5 0 0</inkml:trace>
  <inkml:trace contextRef="#ctx0" brushRef="#br2">22553 7578 7549,'-7'0'701,"2"0"-581,-1 0 104,5 0-284,-5 0 216,6 0 1,0 0 1,2-4 44,2 0-220,-3-1 1,10 5 189,-3 0 1,-1 0-160,2 0 0,-1 0 227,4 0 0,1 0-130,-1 0 1,0-4-1,1 0 285,-1 1-322,1-3 0,0 3-23,4-6 1,-2 5 74,6-4 1,-6 1-283,1-1 0,2-3 150,-1 3 0,-1-2 0,-3 0 66,-1 2 1,1 0-139,-1-5 117,1 7 0,-1-6-81,0 4 0,-3-1 39,-1 0 1,0-2 1,5 3 1,-5 1 40,0-1 0,-4 5 1,4-1 0,-3-2 59,3 2 0,-4-4-111,4 4 0,1-4 179,3 4 1,-4-6-103,1 2-14,-1 2 29,4-5 1,1 4-92,-1-5 1,0-1 112,1 1-158,-1 0 0,1 3 0,-1 1 103,0-2 1,1 1-94,-1 0 0,-3 0 52,-1 5 12,0-6 0,4 5-232,1-4 28,-1-2 1,1 6 146,-1-4 0,-4 0 0,1 3 125,0-1-64,2 5 1,-2-8 17,-1 6 0,0-4-12,5 3 1,-5-4 0,0 1 1,-1 1-95,1-2 0,3 3-16,-2-3 1,-3 0-1,3 3 89,0-1 1,-2 3 11,1-4 108,1 5 1,3-8 0,1 5 213,-1-2-206,-5-3-29,4 10 1,-8-9 5,5 6 0,-4-4 1,4 2-93,2-1 0,-3 3-12,1-4 0,0 1-55,5-1 0,-5-3 68,0 3 0,1 1-96,3-2 1,0 2 77,1-1 0,-5-3-48,0 3 1,-1 1 14,2-1 1,2 4-7,-3-5 0,-1 2 110,1-1-95,0-3 1,5 4 158,-1-5-142,0-1 0,0 5 15,-4 0 1,3 1-10,-3-1 1,-1-2-1,0 5 22,-2-2-27,5 4 1,-3-7 2,5 6 0,-3-4-5,-1 4-4,0-6 1,5 3 4,-1-5 1,-1 4 1,-3-1 14,3 7 0,-4-8 0,6 4-11,-1 0 1,-4 1-5,1-3 0,-1 4 4,4-4 0,-4 4 2,1-5 1,-1 7 4,4-3 40,1-1 1,-1 0-1,1-4 519,-1 2-456,0 5 0,1-8-54,-1 3 0,1 3-97,-1 0 1,0 0 83,1 1 0,-3-5-69,2 5 49,-8-5 0,13 6 0,-9-4-43,3 2 0,-3-4 65,0 5 1,1-4-87,3 4 150,1 0 42,-7-2 0,5 3-36,-2-5 1,2 5-160,1-1 1,-4-1 41,1 1 0,-2-2-130,1 2 1,3 3 12,-3-4 0,2 3 100,-2-3 1,3 3 39,-3-7 0,3 7-247,2-2 269,-1-3 1,1 4-94,-1-5 0,0 5 73,1-1 1,-5-2 9,0 2 0,1-4 0,3 4 0,0-2-31,1 2 0,-5 1 44,0-5 0,1 4-126,3-4 1,0 4 103,1-5 1,-1 5-74,1-4 0,-2 4 48,-3-5 1,3 5-58,-3-4 36,3 5 1,2-6 49,-1 5-30,1-1 7,-1 0 0,0 3-106,1-2 79,-1-3 1,1 5-279,-1-7 1,0 7 100,1-2 0,-1-2 60,1 2 1,0-4 72,4 3 1,-3-3-1,2 3-4,-2-2 105,-2 4 0,5-7-21,-1 6 1,1-1 124,-5 1 0,1 1 4,-1-5 1,1 5 0,-1-1 96,0 2 0,1-2-107,-1 0 0,2-1-24,3 0 1,-4 4-93,4-3 1,-3-2-5,-2 2 0,2-1-23,2 1 1,-2 1 5,3-5 1,-3 3 48,-2-3 1,2 5 25,2-1 0,-2-1-62,3 1 1,-4-2 17,0 2 0,-1 3-8,1-3 1,3-2-20,1 2 1,-1-2 19,-3 2 0,0 3 21,4-3 1,-3 1-11,2-1-63,-2 2 1,-2-3 46,1 5 0,-1-1-19,1-4 1,-1 4 0,0-3-16,1 3 1,-1 1 28,1 0-26,5-6 0,-5 5 19,4-4 0,1 4 42,-2 1 1,2-4 0,-3 0-107,2 1 1,4-2 65,-5 0 1,6 0 4,-1 1 1,-3 2 7,-2-2-43,4 3 1,-5-3 0,4 0 22,-1 1 1,3 2-116,-5 1 1,2 0 76,-1 0 0,-2 0 8,6 0 0,-6 0-1,1 0 0,-2 0 139,-2 0-91,1 0 1,3 0 0,1 0 72,-2 0 0,-1 0-70,-2 0 1,1 0-13,-1 0 0,1-2 72,-1-2-66,0 3 0,5-5 20,-1 6 1,5 0-14,-4 0 0,1 0 54,-2 0 1,-2-4-43,2 0 1,2 0 19,-1 4 1,4 0-29,-5 0 1,5 0 29,-5 0 0,5-2-6,-4-2 0,3 3 4,-3-3 0,3 2-22,-3 2 1,4 0 7,-5 0 1,5 0-75,-5 0 59,1 0 1,1 0 0,1 0 16,0 0 1,4 0-13,-7 0 1,2 0 48,-1 0 0,0 0-57,4 0 1,1 0 21,-5 0-28,-1 0 1,2 0 0,1 0-90,1 0 0,2 0-19,-6 0 0,6 0 65,-1 0 1,-2 0-121,2 0 1,-2 0 23,2 0 0,2 0 28,-2 0 0,1 0 76,-1 0 1,2 0 0,-3 0-45,-1 0 1,4 0 165,-2 0 0,-2 0-90,2 0 0,-4 0 175,3 0 0,1 0-42,4 0 1,-6 0-123,-2 0 0,0 0-77,0 0 80,5 0 1,-4-1-40,3-3 0,-2 2 30,-3-2 0,0 3-124,4 1 0,-5 0 15,2 0 0,-3 0-76,-2 0 0,5 0 152,-1 0 1,5 0 139,-5 0 0,1 0-122,-5 0 0,2 0 117,3 0 0,-3 0 31,2 0 1,-1 0-78,2 0 0,-2 0 36,6 0 0,-6-4-74,1 0 1,2-1-112,-1 5 0,1 0 86,-2 0 0,-2 0-64,3 0 1,-4 0 40,0 0 1,-1 0-11,1 0 0,-1 0 2,0 0 1,1 0-3,-1 0 0,1 0 23,-1 0 1,2 0-74,2 0 1,-2 0 36,3 0 1,-2 0 28,1 0 0,-2 0-62,3 0 0,1 0-193,-2 0 0,1 0 114,-5 0 0,5 0 107,-1 0 0,2 0 30,-1 0 0,-2 0 8,5 0 1,-3 0 72,4 0 0,-5 0 29,5 0 0,-5 0-77,5 0 1,-6 0-83,2 0 1,1 0 39,-2 0 0,2 0 31,-1 0 0,-3 0 23,2 0 0,-1 0 15,2 0 1,-3 0 16,2 0 0,2 0-28,-1 0 1,3 0 10,-3 0 0,3-4-46,-3 0 1,4 0 38,-5 4 0,2 0-39,-1 0 1,-2 0 96,5 0 0,-4 0-89,0 0 0,2-1 5,-1-3 0,-1 2-31,-3-2 1,-1 3 31,0 1 1,5 0-287,-1 0 1,1-2 215,-5-2 1,1 3-164,-1-3 191,1 2 0,-1 2-170,0 0 1,-3 0-131,-1 0 127,-5 0 1,4 0 184,-3 0-85,-3 0 0,6 0-2923,-3 0 1627,-2 0 1394,3 6 0,-5 1 0,0 5 0</inkml:trace>
  <inkml:trace contextRef="#ctx0" brushRef="#br2">18670 9017 8112,'-12'0'1700,"-1"0"1016,1 0-2548,5 0 1,-4 0 0,4 0 0</inkml:trace>
  <inkml:trace contextRef="#ctx0" brushRef="#br2">18645 9017 28852,'6'-7'-2564,"-3"1"1024,5 6 0,0-1-5,4-3 0,1 2 31,-1-2 0,5 3-243,-1 1 1548,6 0 1,-2-6-1,5-1 1</inkml:trace>
  <inkml:trace contextRef="#ctx0" brushRef="#br2">19117 8892 9431,'5'-6'72,"-3"-1"379,2 3 1,-2 2-283,3-2 0,-4 1 408,3-1-772,-3 3 0,1-1 125,2 7 1,-3 6-28,4 1 0,-4 0 19,-1 5 1,0 1-257,0-2 1,0 5 51,0-4 1,0 0-19,0 0 0,-4-3 164,0 2 1,-6-2 27,2-1 0,-3-2 153,-2-3 1,1 1-86,-1-4 0,0 3 77,-4-4 0,3 0-39,-2-4 0,2 0 383,2 0 1,-1-4-50,1 0 1,4-6 165,-1 2 0,7 1 218,-3-1-537,4 0 1,7-5-73,2 1 0,3 3 98,1 1 0,5 4-162,-1-4 1,6 5 63,-1-1 0,-2-2 3,2 2 0,0 0-241,3 4 0,0 0 137,-3 0 0,-2 0-75,-3 0 1,0 0 33,4 0 1,-6 1 62,-2 4 1,1-4-14,-5 3 0,-1-2 442,1-2-278,-5 0 748,8 0 49,-10-6-623,5-1 0,-12-5-466,-2-1 0,-3 5 124,-1 0 1,-2 5-594,-3-1 0,2 2-191,-5 2 814,4 0 1,-13 6 0,3 1-1</inkml:trace>
  <inkml:trace contextRef="#ctx0" brushRef="#br2">30902 8508 26280,'0'-12'-3093,"0"-1"0,0 1 1845,0-1 0,0 5 1289,0 0 0,4 4 1081,0-5-700,0 7 1,-4-5 1608,0 3-3234,0 2-1216,0-3 3065,0 10 1,0 2-1358,0 6 0,-4 0 818,0 4 1,-7-2-352,-2 6 0,1-5-378,-4 5 1,-2-6 735,1 2 1,-5 1 219,1-2 0,-2 5 8,-2-5 1,4-1-636,1-6 0,5 0 693,-2-4 0,-1 3-153,2-4 1,3 0-138,5-4 1,0-1-1099,-5-3 1613,6-3 0,2-6-600,5 1 1,0-6 0,0-1 0</inkml:trace>
  <inkml:trace contextRef="#ctx0" brushRef="#br2">30579 8595 20093,'26'-4'2761,"-5"0"1,-10-5-1626,-3 5 0,-2-4-2454,6 4 1,-2 0 424,7 4 1,-4-5 240,0 1 1,-1 0 332,1 4 1,-1 0-34,0 0 0,1 0-1133,-1 0-885,1 0 1820,-1 0 0,0 4 375,1 0 0,-1 2 47,1-2 1,-5-2 56,0 2 1,0 1 7,5-1 1,-5 5 0,0-5-231,2-2 281,1 0 0,1 2-22,1 0 0,-1 0 49,1-4 0,-1 0 186,0 0 0,2 0-126,3 0 0,-8 0 204,4 0 0,1 0 176,2 0-256,-5-5 1,-1 2-125,-6-5 1,0 4 41,-4-5-374,0 1 1,-5-4 481,-4-1 1,1 5-868,-4 0 742,2-1 1,-13-3-1,3 0 1</inkml:trace>
  <inkml:trace contextRef="#ctx0" brushRef="#br2">30927 8496 20829,'13'1'-527,"-4"3"1,-7-1-7,-2 5 1,-11 6 0,-2 5 0</inkml:trace>
  <inkml:trace contextRef="#ctx0" brushRef="#br2">10582 1786 7987,'-7'0'684,"1"0"-630,6 0 327,0 0-69,0-6-256,0 5 79,0-4 1,2 5-50,2 0 0,3 0-69,5 0 1,-4-2 0,1-1-277,0-1 214,2 0 25,2 4 0,-1-1-36,1-3 0,-1 2 75,0-2 5,1 3 0,-1-1-157,1-2 157,-6 3 0,-1-5-111,-1 6 1,-3 0 84,7 0-13,-7 0 0,4 2-30,-6 2 45,0-3-20,5 5 1,-3-1 19,2 4 0,-3-3 25,-1 3 1,0-5-30,0 4 0,-1-4 18,-3 4 0,2 1 0,-3 3-7,-1 1-5,5-1 1,-9 0 2,6 1-7,-5-1 0,3 1 1,-2-1-43,4 0 0,-2 1 43,2-1 1,-4 1-65,4-1 0,-5 0 19,5 1 35,0-6-7,4 4 0,0-9 35,0 7-27,0-1 0,0 0-30,0 1 90,0-7-64,0 4 140,6-6 1,0 4-120,7 0 0,-5 0 93,0-4 0,1 0 0,4 0-33,4 0-40,-3-5-8,4 3 0,-2-5 0,2 5 9,1-2 1,-2-6-51,4 2 0,-5 1 1,3 0 198,-1 1-310,-1-3 20,-5 7-373,1-3-78,-1-1-172,-5 5 0,-1-5 408,-6 6 13,0 6 1,-2 1 314,-2 5 0,3 1 0,-5-1 0,6 0 0</inkml:trace>
  <inkml:trace contextRef="#ctx0" brushRef="#br2">9143 1873 15686,'8'0'-2604,"0"0"2636,-5 0 1,3-2 769,-6-2-1066,5 3 935,-4-5-461,5 6 26,-6 0 715,0 0-1025,-6 0-502,5 0 196,-4 0 0,3 4 1330,-2 1-1015,3 4 700,-5-2-438,6 0 1,-1 3 0,-2-5-16,-1 2 0,0-3-20,4 4 94,0 1 1,0 3 0,0 1 301,0-1-929,0-5 384,0 4 1,0-4-171,0 5 0,0 1-97,0-1 1,0-4 40,0 1 237,0-1-17,0 4-26,5-5 1,-3 4 111,2-3-277,3-2 1,-5-1-94,7-5 1,-5 5-41,4-1-63,0 0 1,1-4 110,-1 0 234,0 0 1,5-2 133,-1-2-47,-5 3 197,4-5 1,-8 2 0,4-1 406,-2-2 1,1 3-91,-2-5 0,-3 5 168,3-4 0,2 4-163,-2-4-207,6-1 1,-8-2 149,7 3-291,-7-3 0,5 6 0,-4-5-131,1 2 0,2-1-73,-2-3 0,-3 4 0,3-1 1,-1 5 0,0-4-17,1-2 258,0 5-269,-4-6 1,0 8-1,0-5-83,0-2 0,0 3 68,0-1 1,0 4 99,0-4-383,0-1 51,-5-3 82,3 5 0,-5-3 0,5 5-588,-3-2 337,-4 4 1,6-6 54,-5 4 1,-1 0-717,-3 1 369,5 2 152,-4-3 1,8 5 0,-5 0-895,-2 0 1161,-1 0 0,-1 0 97,0 0 0,3 1 0,1 2 106,-2 1-262,5 6 296,-6-9 1,8 6-1,-4-3-301,2 5 311,-5-4 0,9 6-6,-3-3 0,2-1-62,2 1 26,0 1 45,0 3 45,0-5 0,2 3 0,2-6 52,4-1 1,-1 2 58,1-1 0,0 0-67,5-4 0,-5 0 0,0 0-8,2 0 1,1 0 252,1 0 114,1 0-222,-6 0 1,4 0-597,-3 0 1,3 0-727,1 0 965,1 6 1,-1-5-1,-1 5 672,-2-1-431,2-3 1,-5 9 0,7-4-1</inkml:trace>
  <inkml:trace contextRef="#ctx0" brushRef="#br2">9465 2059 16726,'0'-8'2939,"0"-1"1,0 5-3248,0-4 0,0 4 1090,0-5 1,4 5-2493,1-4 826,-1 5 3,-4-2 0,1 5 158,3 0 1,-2 1 36,2 3 1,-2 3-222,3 6 1,-4-1 674,3 0 0,-2 5 0,-2-1-1513,0 0 3540,0-3-2021,0 0 0,0 1-266,0 2 0,0-2 0,0 2-404,0-2 0,0-1 181,0-1 758,0 0 1,0 1-1,0-1 1</inkml:trace>
  <inkml:trace contextRef="#ctx0" brushRef="#br2">9242 3547 12549,'6'-12'-2776,"-5"5"3381,4-4 193,-5 9-735,0-3-267,0-1 488,0 5-168,-5 6 1,4 4-100,-4 7 1,0-2-1,1 0 197,1 2 1,-3 2-39,2 3 1,0 1-1,4-4-593,0 1 409,0-4 0,0 5-23,0-4-54,0-2 0,0 4 1,2-6 32,2 1 1,-2-1-39,7 1 0,-5-7-116,4-1 0,0 0 319,5-1 181,-1 0 21,1-4 1,-1-5 0,0-2 127,1 0 1,1-4-166,2 3 1,-2-3 0,2-2 57,-2 1 0,-5 0 240,-1-1-89,0-5-322,4 4 0,-3-5-106,-1 3 1,-4 0 0,3-3 37,-1 1 1,-1-2-225,-1 3 1,-2-4-73,2 5 1,-4-2 0,-3 3-446,-1-2 1,-6 1-107,2 3 143,-3 1 548,-2 5 1,0-4 0,-2 4-71,-2 0 0,-1 2-166,2 5 1,2 0 187,-3 0 0,2 0 0,0 0-9,-2 0-131,1 5 57,3-3 1,2 9 0,2-3 37,0 3 0,3 5-111,-3 1 0,0 1 116,5-2 0,-1 0 0,5 4-187,0 2 147,0-4 127,0 0 1,2-1 0,2-2 97,4-4 0,3 0-34,2-7 0,0 4 254,4-4 0,1-1 18,3-7 0,2 1-117,-2-5-138,2 5 1,-4-8 0,-1 3-141,0-3 1,-4 0-48,3 3 0,-4-3 118,0 2 0,-5 4-1276,0 1 458,-5-3-191,8 5 1057,-10-3 0,10 5 0,-4 0 0</inkml:trace>
  <inkml:trace contextRef="#ctx0" brushRef="#br2">9577 3795 9221,'0'-8'737,"0"0"-38,0 5-99,0-8-88,0 9-58,0-9 1,0 5 86,0-7-229,0 6-33,0 2 466,5-1-638,-3-1 1,7-5-179,-4-1-6,4 7-44,-7 0 0,9 6-31,-3 0 1,-1 0-218,1 0 1,-4 0-29,5 0 1,-5 1 86,4 4 145,-5 1-56,2 7 0,-5-1 0,0 2 108,0 3 0,-1-4 11,-3 4 0,1 1 123,-5-2 1,4 1 0,-3-5 111,1 1 19,-4-1 0,8 1-440,-7-1 0,7-4 137,-2 0 0,1-5 325,-1 1 0,2-1 367,-2 1-365,3-2-99,6-2 1,2-3-139,6-5 0,-1 3 101,0-3 0,1 0-82,-1-4 1,5 3-42,-1 1 0,2 1 0,-3-3-221,2 2 163,-1 5 73,-3-8 1,-1 10 0,1-3-241,-1 3 1,-4-1-200,1-2-388,-1 3 424,-1-5-417,4 6 1,-10 6 887,3 2 0,-2 3 0,-2 1 0,0 1 0</inkml:trace>
  <inkml:trace contextRef="#ctx0" brushRef="#br3">9230 1662 11300,'0'-7'-594,"0"0"1318,0 3-773,0 3 1,0-6 436,0 3-619,0 2-297,0-3 210,0 5 264,0 0 174,-6 0 23,5 0 1,-5 1-14,6 3 1,-1 2 40,-3 2 1,2 3 96,-2-3-127,-3 3-56,6 2 0,-6-1 1,4 1 73,-1-1 0,0-4-69,4 0 1,-1 1-1,-2 3 128,-1 1-43,0-1-87,4 0 1,0 1 20,0-1 0,0 1-106,0-1 1,0-4 63,0 0 0,0 1 0,0 3 14,0 1 15,0-1-109,0 0 0,0 1 0,0-1 104,0 1 1,0-1-99,0 0 0,-5-3 0,1-1-23,2 2 0,0 1 95,2 1-22,0-5-96,0 4 1,0-4 55,0 5 15,0 1 0,2-1-70,2 0 0,-3-3-103,3-1 148,-2-5 0,3 2 0,-2-1 27,5 0 1,-4 1 180,5-5 0,-5 0-98,4 0 184,0 0-121,5 0-58,-7 0 1,4-2 0,-4-1 18,1-1 0,-1-5 68,3 0 0,0 3-178,-5-3 0,6 1 93,-2-4 1,2-1-121,-2 1 1,3-5-1,-4-1 97,0-1 1,4 3-137,-3-5 110,-2 6 199,5-9 0,-6 5 0,5-6 230,-2 0 0,-5 5 0,3 0 684,-1 2-663,-3 2-122,3-2 1,-5 4 0,0-4 74,0 0 1,-4 5-360,0-4 0,-6 3 0,3 2-204,0 0 226,-4-1-80,4 6 1,-5-2 0,0 3-178,-1-1 1,1 3-942,-1-4 1,1 5 130,0-1 0,2 3 398,-2 1 1,2 1-6,-7 3 336,4-3 108,0 10 1,1-4 0,-1 6 91,1-1 1,4 1 247,-1-1 1,1 0 32,-4 1 0,3 3 0,3 1 387,0-2-366,2 4 15,-2-5 1,5 8-165,-3-5 0,3-1 1,1-3-307,0-1 0,1 4 147,3 1 0,-1-2-8,5-7 1,0 3 42,5-2-13,-1-4 1,1 2-1,0-4 538,4 1-63,-3 0 0,8-5-216,-6-3 1,1 1 170,-5-5 1,1 3 406,-1-3-780,0 0-976,1-4 0,-2 3 0,-1 1-347,-2-2 0,0 3 0,4 1-539,1 0 1,-1-2 224,1 4 838,-1 0 1,-4 4-883,1 0 524,-1 11 895,-1-3 0,4 15 0,-4-3 0</inkml:trace>
  <inkml:trace contextRef="#ctx0" brushRef="#br3">9478 2096 8564,'0'-7'318,"0"-4"0,-4 4 1369,-1-5-289,-4-1-595,7 1 1,-3 0-38,5-1-454,0 6 33,0 2-385,0 5 1,0 1-237,0 3 0,4 0 264,0 9 1,4-4-369,-3 8 1,-1 1 127,-4-2 1,1 5-251,3-4 339,-2-1 1,3 1-47,-5-1 1,0 1 0,0-5-451,0 1 1,0-1-162,0 0-287,0 1 1,0-1 64,0 1 1042,0-1 0,0 0 0,0 1 0</inkml:trace>
  <inkml:trace contextRef="#ctx0" brushRef="#br3">9354 3522 8368,'-2'-8'-346,"-2"0"370,3 5 87,-5-8 0,2 8 312,0-5 0,0 4 157,4-4 0,-2 5 19,-2-1-336,3 2 660,-5-3-491,1 3 0,2-3 215,-5 5-114,5 0-159,-8 0-163,4 5 1,-1 2 210,0 6-306,5-6 1,-8 8 0,4-3 128,0 2 1,-4 4-21,3-2 0,-2 6 0,1-1-51,0 2 1,1-2-46,-4 0 103,5-1-118,-4 5 1,8-4 0,-4-2-3,1-1 1,2 0-174,4-1 0,0-4 112,0 4 1,0-3 0,0-2-150,0 1-136,6-1 23,-5 0 205,10 1 0,-8-5 0,5-1-94,2-2 1,-3 4 64,1-5 1,-4 0 8,5-4 0,-1 1 208,4 3-83,1-2 0,-1 3 148,0-5-74,1 0 0,-1-5-3,1-3 1,-1 1-67,0-2 1,-3 5 114,-1-4 1,0 1-1,3-3 31,-2 2 1,2 0-22,-3-4-91,-3-1 30,6 1 1,-8-5-11,5 1 1,-3-2 0,3 3 6,1-2 0,-3-4-233,-2 5 1,2-5-576,-2 5 0,4-6 0,-4 2-2,-1 1 0,0-3 326,1 5 0,-3-1 74,3 2 153,-2 8 1,-2-9 28,0 9 0,0-3 123,0-2 1,-4 1-17,-1 0 0,-3 3 0,3 2 51,-2 2 0,3-3 11,-5 4-18,1-1-7,1 0 0,-4 4-317,3-4 0,-3 4-110,-2 1 0,1 0 185,0 0 0,1 1-21,2 4 0,-6 1 1,3 7-25,-2-1 0,0 1-223,2-1 269,-6 0 1,4 5 28,-2 0 30,2-1 1,1 1 0,2-1 68,3-1 1,-2 3 106,6-1 0,-4-1-127,4-3 1,0-1 15,4 0 0,0 1 0,1-1 25,3 1 1,3-6 53,6-3-25,-1 3 1,0-6 19,1 3-61,-1-2 1,5-2 0,-1-2 168,-1-2 1,3 1-85,-1-5 1,-1 0-52,-3-5 1,1 1 0,1-1-543,1 1 0,1 0 64,-5-1-69,1 6 0,-5-4-31,0 3-1841,0 3 1649,5-1 1,-1 6 758,1 0 0,-1 6 0,1 0 0</inkml:trace>
  <inkml:trace contextRef="#ctx0" brushRef="#br3">9552 3770 8215,'0'-8'870,"0"0"-12,-5 5 185,3-8-459,-3 10 184,5-10 1,0 8 312,0-5-317,0 5-244,0-8 1,0 8 336,0-5-115,0 5-339,5-8-402,2 10 63,6-10-352,-1 9 0,0-3 1,1 5 158,-1 0 1,-4 0-609,1 0 442,-1 0 0,4 0 31,1 0 1,-1 5 261,-5 2 6,4 5 0,-10-3 9,4-1 0,-4 0 0,-2 5 5,-4-1 0,3 5 7,-7-1 0,1 1 0,-4-5 8,-1 1 0,1 0 60,0 4-81,-1-3 1,1 4 1,1-10 0,1 0 36,2 2-95,0 1 101,-5 1 19,1 1 333,5-1-235,1-5-115,6-2 1,2-5 0,2-1 131,4-3 0,3 1 113,2-5 1,3 4-1,2-5 2,1 0 1,-2-1 91,4 2-221,-6-3-189,8 9 0,-8-7 1,5 3-1,-3 1-56,-1-1 26,-3 2 60,0 4 1,-1-4-285,1 0-13,-1 0 146,0 4-23,-5 0 18,-1 0-286,-6 0-3787,0 0 2969,5 0-283,-3 0 0,5 0 1526,-3 0 0,3 0 0,5 0 0</inkml:trace>
  <inkml:trace contextRef="#ctx0" brushRef="#br3">10594 2356 6772,'-5'-6'375,"3"0"1,-5 6 41,3 0-252,3 0 1,-6 0 254,3 0 287,2-5-494,-9 3 0,9-5-290,-7 3 54,7 3 0,-5-5-36,3 6 264,2 0-186,-3 0 1,-1-4 232,-2 0-218,2 0 139,-5 4-145,5 0 1,-3 0 0,2 1 120,2 3 1,-1-2 0,2 2-15,3 3-22,-5 0 1,2 1 106,0 0-131,0-5 1,3 8 21,-4-3-132,4 3 1,-9 2-140,6-1 0,-1 0 95,1 1 0,1-5 147,-5 0 1,5 1-47,-1 3 1,-2 0 44,2 1 1,-4-1 4,4 1 1,-2-5 0,3 0 147,-1 2 0,0 1-61,4 1 1,-4 1-132,0-1 0,0-4 83,4 1 0,0-1 0,0 4-30,0 1 63,0-1 0,0-4 86,0 1-76,0-1-205,0 4 1,0 1 12,0-1-72,0 1 1,0-5-56,0 0 0,0 0 149,0 5 0,0-5 128,0 0 1,1-1-128,3 1 0,-1 2 131,5-6 1,-4 6 127,5-2 0,-5-1-44,4 1 0,-4-1-92,4 1 1,-3 3 28,3-2 0,-4-2-35,4 1 0,-4-4-7,5 4 0,-1-1-62,4 1 1,-3-1 0,-1-4 171,2 1 0,1 2-256,1-2 1,-4-3 104,0 3 1,1-2-269,3-2 1,-4 4 310,1 0-112,-1 0 1,4-4 1,1 0 0,-5 0 36,0 0 0,1 0 0,3 0-52,6 0 0,-4-1 1,2-2-4,-2-1 1,-2-2 6,1 2 1,-1 1 38,1-5 1,3 4-13,1-4 0,-1 1 4,-3-1 0,-1-2 105,0 6 1,-3-4-29,-1 3 0,0-4-49,5 1 0,-1-2-61,1 2 1,-2-3 25,-3 2 0,3-2-192,-3-1 0,2 0 0,-1-1 170,0 1 0,-5-1 11,4 1 0,-1 0-4,1-1 0,2-1 3,-6-2 50,0 2 1,-4-4 68,0 6 0,0-1 219,0 1 1,0-1 1505,0 1 0,-1-4-1764,-3-1 1,-3 0 74,-6 5 0,1 0-82,0-1 1,-1 1-456,1-1 1,-1 5 0,0 0 463,-4-2 0,2-1 2,-6-1 1,6 4 212,-2-1-926,4 1 1,-4 0 571,1 0 1,-1 1-720,5-2 1,-5 0-56,1 5 814,-1-6 0,5 9 0,-1-4-141,1 4 0,-2-3-329,-3 0 266,4 0 1,-5 4-1,4 0 138,-3 0 0,4 4-288,-4 0 0,2 4 229,-2-4 1,8 5-990,-4-5 80,4 5 1,-2-2 0,2 6 260,5-1 1,3-4-1051,1 1 1839,5-1 0,8 10 0,6 1 0</inkml:trace>
  <inkml:trace contextRef="#ctx0" brushRef="#br3">10619 1873 18053,'-8'-4'-3006,"-1"-1"0,5 1 1178,-4 4 1352,5-5 381,-8 3 0,9-4-128,-7 1 228,6 4 1,-3-4 56,1 5-470,4-6 1,-6 5 683,3-3 208,3 2 146,-5-3 3,6 3-268,0-3 80,0 5-478,0-6 1,6 5-133,2-3 0,-1 2 56,1 2 0,0-4 93,5 0 1,1-1 51,2 0 0,-2 4-141,2-3 0,-2 1 115,-1-1 1,-5 3 17,0-3 1,0 2-14,5 2 1,-5 0 208,0 0 143,-5 0-151,8 0 100,-9 0-77,3 0-134,-5 6 36,0-5-136,0 10-469,0-4 282,0 5 0,-4 1 31,0-1 112,0 1 0,0-5 0,-2 1 0,-1 5 1,3-1-34,-4 3 0,4-2 73,-5-2 0,2 5 75,-1-1 1,-2 1 88,6-5 0,-4 5-30,4-1 0,-4 1 113,4-5 0,-1 1-131,5-1 1,-1-4 680,-3 1-758,3-1 1,-5 0 143,6 1 0,1-7 25,4 2 0,-3-2-106,7-2 0,-1 0-98,4 0 0,1 0-235,-1 0 0,6-4-80,3 0 1,2-2 0,2 3-50,0-1 230,-1-6 0,5 8 152,0-7 1,0 5 26,-4-4 0,-1 5 12,-4-1 1,2-1 87,-5 1 0,-1-1-170,-3 5 0,-5 0 175,0 0-1201,-5 0 664,3 0 1,-8 0-731,-2 0 1,1 5 1111,-5-1 0,-6 5 0,-5-2 0</inkml:trace>
  <inkml:trace contextRef="#ctx0" brushRef="#br3">9924 918 9011,'0'7'213,"0"-2"-380,0-5 396,0 0-188,0 6-166,0-5 157,0 5 0,0-5 11,0 3 72,-5-3-16,3 5 150,-3-1-115,5 2 132,0 6-183,0-1 0,4 1 13,0-1 1,0 0-52,-4 1 0,4-5 46,1 0 1,-1 1-33,-4 3 0,4 0 17,0 1 1,0-1-108,-4 1 1,4-1 55,0 0 0,2-3-5,-2-1 1,-3 0-1,5 5 29,-1-1 1,-2 0-12,5 1 1,-3-1 36,3 1 1,-4 0-39,4 4 1,-4-3 140,5 2 0,-5-2-96,4-2 0,-4 5-253,4 0 1,-3 3-29,3-3 1,-5 3 202,1-3 0,1 5 67,-1-1-24,1-3 0,-1 4 49,0-6-118,0 6 1,0-7-16,0 6 1,2-6 0,-3 2 86,1-3 0,4-1-77,-4 4 1,0-3 51,-4 2 0,4 2-36,0-1 0,2-1 15,-2-3 1,-3-1 2,4 0 1,-3 5 1,3-1 0,-4 1 6,3-5 1,2 1-31,-2-1 0,1 5 21,-1-1 1,-1 5 0,4-3-16,-2 1 14,0-4 1,-1 7 18,0-5 0,0 1-21,-4-2 0,4-2 7,0 3 0,2 1-10,-2-2 0,-3 2 7,3-1 1,2-4 0,-1 4 128,2-3 1,0-6-110,2 0 1,0 0 30,-5 5-24,6-1 1,-3-1-2,5-2 0,-3 2-116,-1-3 0,-4-1 119,4 1-63,-5 0 1,4 3-4,-3-2 0,-3 2-79,4-3 0,-3-1 102,2 1 1,-2-4-15,2 4-2,-3-5 1,1 7-50,2-6-35,-3 0-194,5 2 250,-6-5-218,0 4 0,1-5-580,3 0 382,-2 0-101,3 6 0,-5-3 146,0 5 1,0-4-153,0 4 0,0-3 574,0 3 0,1-4 0,4 4 0,-4-5 0,5 2 0</inkml:trace>
  <inkml:trace contextRef="#ctx0" brushRef="#br3">10197 1104 7040,'0'-7'666,"0"1"-628,0 1 84,0 4-275,0-11 151,0 11 0,0-6 71,0 3-93,0 3-97,0-5 246,0 6-107,0-5 339,0 3-165,0-3-52,0 5 404,0 0-485,0 5 0,0-2-5,0 5-53,0 1 0,0 3-106,0 0 129,0 1 0,0-1-32,0 1 0,0-1 0,0 2 7,0 2 4,0-2 1,4 4 2,0-6 1,5 1 32,-5-1 1,1-1 71,0-2 1,-3 0 292,7-5-344,-1 0 148,4-4 0,1 0-116,-1 0 0,0-1 98,1-3 1,-1-2 19,1-2 0,-2-3-101,-3 3 0,3-2 30,-3 2 0,-1-3-15,1 3 1,-3-3 1,3-2 1,-5 1-1,1-1 1,1 1-56,-1 0 0,1-1-43,-5 1 0,0-1 0,0 1 219,0 0-247,0-1 0,0 1 16,0-1 0,-2 1 17,-2 0 0,1-1-135,-5 1 0,0 1 101,-5 2 28,1-2 0,-2 10 0,-1-4-134,-2-1 1,-3 5-97,3-3 1,-1 2-163,2 2 0,1 4 190,-6 0 0,6 6 128,-2-2 1,3-1-125,2 2 0,4-3 97,-1 3 0,7 2-64,-2-3 0,2-1-118,2 1 1,0 0-45,0 5 1,2-1 120,2 1 0,3-5 68,5 0 0,-1-4 97,-3 5 43,3-7-32,2 4 1,1-6-1,2 0 182,-2 0 1,-2 0-291,1 0 1,-1-4 57,0 0 0,5-5-267,0 5 0,-1-1-95,-4 0 415,1 4 0,-1-10 0,1 4 0</inkml:trace>
  <inkml:trace contextRef="#ctx0" brushRef="#br3">10532 1104 8274,'0'-13'1351,"0"7"-1009,0-6 1,0 10 172,0-7-284,0 7 0,0-5-478,0 3 268,0 2-199,0-3 143,0 5 0,0 1-163,0 3 0,0 3 28,0 6 1,0-1 125,0 0 0,0-3 37,0-1 1,4 0-22,0 5 0,2-5 134,-2 0-119,-3 0 1,6-1 220,-3-3 0,-1 2 75,6-2 0,-5 0 127,4-4 0,-4 0-158,4 0-1,-4 0 121,5 0 0,-5-4-151,4 0 0,-5-6-116,1 2 0,3-3 1,-6-1 0,3-1 67,-2 1 0,-2 4-432,0-1 1,-2 1 124,-2-4-560,3 5 0,-10 1 0,3 5 315,-3-3 0,-6 2-792,1-2 1,-5 4 1170,4 4 0,-5 3 0,3 6 0</inkml:trace>
  <inkml:trace contextRef="#ctx0" brushRef="#br3">9875 980 10408,'-6'-13'-2065,"5"5"2710,-3 0 0,1 4 396,-1-5-830,2 7 1,-3-5-784,5 3 672,0 2 1,1-3-565,3 5 202,-2 0 0,9 0 146,-3 0 0,-1 0-241,1 0 3,-5 0 265,8 5 39,-10-3 76,5 9 159,-1-10 1,-3 6-137,2-3 1,-4-3 481,-4 4-201,2-4-202,-9-1 402,10 0-343,-10 0 0,8 0-228,-5 0-71,5 0 190,-2 0-151,5-6 1,1 5 80,3-3-194,-2-3 0,4 6-123,-1-3 249,-4 2 1,6 2 44,-3 0-53,-3 0 89,5 0 0,-6 2 202,0 2-146,0-3 1,-1 5 373,-4-6-539,4 0 206,-5 0-460,6 0-121,0 0 1,0 0-1</inkml:trace>
  <inkml:trace contextRef="#ctx0" brushRef="#br3">9701 508 9698,'0'-6'-486,"0"-5"1263,0 4 31,0 0-299,0-4-558,0 9-49,0-3-86,0 5 1,0 1 85,0 3 1,0 3-155,0 6 0,0-1-77,0 0 1,0 2 223,0 3 1,4-2 0,0 4-117,-1-1 239,-2-1 0,-1-4-26,0 4 1,0-3-9,0 2 1,0-2-141,0-1 0,0-1 98,0 0 0,0 1-205,0-1 1,0-4-52,0 1-13,0-7 1,0 5-599,0-3 925,0-2 0,0 3 0,0-5 0,6 0 0,1 0 0</inkml:trace>
  <inkml:trace contextRef="#ctx0" brushRef="#br3">9614 409 8561,'-5'-7'-272,"3"-4"0,-7 9 388,4-7 261,-4 7 1,2-8-99,-5 6 1,3-2-71,1 2 0,4 3-151,-4-3 0,3 2 130,-3 2 0,4 0-58,-4 0 1,4 0 136,-5 0 1,2 2-299,-1 2 1,-1-1 76,4 5 1,-4 0-50,1 4 0,1 1 15,-2-1 0,5 5 18,-4-1 1,4 2-294,-4-1 0,1-2 91,-2 6 0,4-5 264,5 5 1,-2-5-54,-2 5 0,3-2 102,-3 2 0,4-2-59,4-2 0,-1-3 85,5 2 1,-4 2-6,4-1 0,1-1 54,3-3 0,0-4-65,1 4 0,-1-8-19,1 8 0,-1-4-154,1 4 0,-1 0 59,0 4 0,1-6-123,-1 5-53,1-5 85,-1 7 1,0-9 0,1-1 110,-1 2-99,1 1 1,-1-3 100,0 0 1,1-5-1,-1 1 0,1-3-44,-1-1 3,0 0 1,1-1 117,-1-3-109,1 2 0,-1-7 49,0 5 1,-1-2-14,-2 2 1,2 3 152,-3-3-150,-2-3 0,5 4 349,-3-5-364,-3-1 0,5 1 0,-4 1 99,0 2-225,3-5 1,-2 7-1,-2-4-34,1 2 66,-5-5 1,9 7 0,-5-5 92,2-1 1,-3 2 8,4-2 0,-5 5 88,1-4 1,2 4 188,-2-4 1,1-1-199,0-3 0,-4 4 39,3-1 0,-2 1-128,-2-4 0,4-1 106,0 1 0,0-2-130,-4-2 1,0 5 65,0-6 0,0 6-184,0-6 29,0 4 0,0 0 1,0 1-27,0 0 1,0-1 84,0 1 0,-1-1 3,-4 1 1,4 4-13,-3-1-88,-3 1 0,1-4 0,-3-1-336,1 1 1,1-1 284,-2 1 0,-2 4 136,3 0 1,-3-1 85,-1-3 12,-1 5 1,5-4 0,0 3 307,-2-3-291,-6-2 0,2 5 0,-3 0-134,3-2 0,2 3 127,0-1 1,-5 1-42,1-1 1,-1 1-113,5 3 1,-1 2-478,1-2 508,-1 3 0,1 1 1,0 0-616,-1 0 345,1 0 1,-1 5 0,1 4-913,0 2 928,-1 1 0,1 0-339,-1 1 0,1 1 0,1 1-138,3 1 0,-2 1 16,6-5 746,0 6 0,-2-4 0,-1 4 0</inkml:trace>
  <inkml:trace contextRef="#ctx0" brushRef="#br3">19700 1339 14469,'-6'-6'-2546,"5"-5"2780,-10 4-686,9 0 19,-9-4 440,10 9-297,-10-3 163,10 5-688,-5 0 440,6 0-70,0 0 462,6 0 101,1 0 1,9 0-151,1 0 52,-1 0 0,1 0 61,-1 0 0,6 0 53,-1 0 1,-2 0-54,2 0 1,-5 0-26,5 0 0,-4 0-45,3 0 0,-4 0 158,0 0-187,-2 0 0,-6 4 67,0 0 1,-5 6-323,1-2 0,-4 4 150,-4 5 1,-7-2-77,-5 6 1,-8-1 127,-1 5 0,-1 4 11,-7 0 1,0 6 11,-4-2 1,1-3 28,3-1 0,-2-3 32,6-1 1,5 0 26,3 0 1,6-5 29,-2 1 1,9-10-28,4 1 0,2-2 119,2 2-54,0-5 0,6 0 143,2-3 1,7-2 166,2 2 0,4-3-151,-5-1 1,8-4-30,0 0 0,3-2-190,6 2 0,-4-3-254,4-5 0,-2 4 43,2-1 0,3 1-94,-3-4 0,-2-1-316,-2 1 1,-5 1 281,-3 3 1,5-2-521,-5 6 1,1-2 45,-5 2 765,-4 3 0,5-10 0,-5 4 0</inkml:trace>
  <inkml:trace contextRef="#ctx0" brushRef="#br3">20531 1513 8547,'-8'-5'664,"-1"-4"-182,7-2 20,-9-1-470,9-1 0,-3 1 119,5 0 0,1 5-100,3 3 1,3-2 161,5 2 1,1 0-901,-1 4 0,1 0-1371,-1 0 2058,1 0 0,4 5 0,3 2 0</inkml:trace>
  <inkml:trace contextRef="#ctx0" brushRef="#br3">20506 1674 8402,'-5'13'1387,"-2"-6"3141,-6-3-3264,6-3-1992,2-1 821,5 0 1,0-5 161,0-4 0,7 2-327,5-1 0,2 1-623,7-1 1,1-3 528,7 3 0,-3-2-1867,3 2 0,-3-2 1987,-1 6 1,5-6-1,2 4 1</inkml:trace>
  <inkml:trace contextRef="#ctx0" brushRef="#br3">21523 1290 8449,'0'-13'0,"0"5"-103,0 0 0,-4 0 77,0-5 91,0 6 223,4-4-54,0 10-750,0-10 581,-6 10-74,0-5 154,-7 12 1,1 0-21,-1 7 0,1 3-40,-1 1 0,2 5 0,2-1 8,1 2 1,-1 2 100,-3 0 0,4-1 15,-1 1 1,7 0 81,-3 0-303,4 0 0,1 2-309,0-2 1,1 1 230,4-9 0,1-2 198,7-7 0,1 2 93,2-6 1,2 0-200,3-4 295,2 0 1,-3-1 0,4-3-53,1-5 0,0-2 20,0-1 0,-5-6-75,1-3 1,-2 2-24,2-2 1,1 1-14,-5-5 0,1 0 29,-2 0 1,-2 0-4,2 1 0,-6-3-32,-2-1 1,-5 0 43,1-5 1,-2 5-388,-2-1 1,-2 5 90,-2 3 1,0-1-168,-8 5 0,2 1 136,-7 3 1,2 2-188,-1 3 1,1 1 211,-6 3 0,2 3 1,-3-2-246,1 6 0,0 4 139,-4 5 1,1 0 68,-1 1 0,1 3-10,4 1 1,0 5 55,4-1 1,3 1 164,1-2 0,4 2-136,4-5 0,2 4 229,-2-5-146,8 1 1,7-6 268,6-3 0,5-3 193,-2-5-327,4 0 0,2-1-32,3-3 0,-3 1-8,3-5 0,-3 0 0,-1-3-797,0 2 477,0-2 0,-5 9-245,1-7 0,-6 7-609,2-3 0,-3 4-782,-2 1 1850,-5 0 0,4 11 0,-4 3 0</inkml:trace>
  <inkml:trace contextRef="#ctx0" brushRef="#br3">21895 1501 9815,'0'12'-257,"-4"0"-60,0 1 1,0-1 303,4 1 0,0 0-131,0 4 32,0-3 1,0 4-1,0-6 0,7 1 141,5-1 0,1-5 180,3-3 0,2-3 116,-1-1 1,5 0 0,-3-1-66,0-3 0,1-4 227,-4-9 1,-6 3-83,2-2 1,-6-2 26,2 1 1,-5-5-254,1 2 0,-4 0 164,-4 0 1,-3 4-498,-5 0 0,-1 2 1,1 2 154,-1-1 0,-3 5-1027,-1 0 1,-3 5-459,3-1 1,1 2 334,3 2 1149,6 6 0,-9 1 0,2 5 0</inkml:trace>
  <inkml:trace contextRef="#ctx0" brushRef="#br3">22342 1315 28961,'0'-7'-3242,"0"1"1,0 5-1963,0-3 2259,0 2 1244,0-3 1128,0 5 1,0 1-218,0 3 677,0-2 1,0 9-1985,0-3 2503,0-2 581,0-1-556,0-5 1870,0 0-4107,0-5 961,0 3-1226,0-3 1055,0 5 1016,0 0 0,0 0 0</inkml:trace>
  <inkml:trace contextRef="#ctx0" brushRef="#br3">22714 1203 14816,'0'-12'-3228,"0"-1"3427,0 1 0,0-1-272,0 1 0,0 0 659,0-1 0,0 1 147,0-1-421,0 7-477,0 0 1,0 7-189,0 4 0,4 3 269,1 8 1,-1 4 119,-4 4 0,1 5-28,3 0 0,-2 6-245,2-2 1,1 1 43,-1-1 1,2-2 310,-2-7 1,-3 1-63,3 0 1,-2-6 74,-2-2 0,1-3-408,3-2 504,-2 0-53,3-5 1,-5-2 70,0-10 0,-1 4 15,-3-3-36,2-3-22,-3 6 1,3-9-734,-2 6-1421,3-6 824,-5 9-1510,6-10 2640,0 9 1,0 2-1,0 7 1</inkml:trace>
  <inkml:trace contextRef="#ctx0" brushRef="#br3">23372 1364 8447,'0'-7'989,"0"-4"1,4 9-878,0-7 0,6 7 2897,-2-3 0,3 0-2856,1 1 0,5-2 1459,-1 2 1,5 3-3309,-4-3 1,5 2 837,-2 2 0,0 0 838,0 0 0,1-5 0,4-2 0</inkml:trace>
  <inkml:trace contextRef="#ctx0" brushRef="#br3">23483 1203 9036,'-12'-12'1731,"5"3"-788,3 1-700,3 5 336,1-2-430,0 16 0,0 1-310,0 9 1,0 1 218,0-5 0,4 5-468,0-2 1,4 2 280,-4-1 1,0 2-324,-4-2 0,5-2 0,0 1-113,2-2 1,-4-1-132,1 0 1,-1-3-468,1 2 1163,-3-2 0,10 4 0,-4 1 0</inkml:trace>
  <inkml:trace contextRef="#ctx0" brushRef="#br3">24240 1191 10084,'0'-14'-240,"0"-3"1,0 4 484,0-4-41,0 3 1,-4 2 240,0-1 1,-2 5-72,2 0 1,1 5-320,-5-1 127,5 3 0,-3 1-245,1 0 1,3 5 5,-7 3 1,5 8-94,-4 0 1,5 6 263,-1-1-325,-3 8 1,6-3-1,-3 3 80,2-3 1,2 0-66,0 3 1,0-3-56,0 3 1,4-4 67,1-4 1,4 1 159,-1-6 0,8 1-51,0-5 0,2-5 243,-1-3 1,2-2 0,6-2 229,0 0 0,-1-7 16,1-6-482,0 1 0,-4-11 116,-1 2 166,1-3 0,-2 0 1,-2-1 256,-3 0 1,-2 0-45,0 0 0,-5 1-61,-3-1 1,-2 0-137,-2 0 1,-2 0-151,-2 1 0,-3 3 0,-6 2 206,-4 1-91,3 1-590,-9 5 0,4-1 0,-8 2-104,-2 3 1,2 3 253,-6 5 0,4 0-170,-4 0 1,5 1-21,-1 3 0,9 3 59,3 5 1,-1 5 0,3-1 75,4 0 1,4-3 150,7 0 1,0-1 181,0 1 0,1-1 17,4 0 89,1 1 0,7-2-89,-1-3 0,2 2 352,3-6 1,2 0 0,6-4 129,0 0 0,-1 0 488,1 0-650,0-5-161,0-2 0,0-2 0,-1 1-15,1-2 1,-4-1-306,0-1 1,-6 0-460,1-1 0,-6 6 1,-3 2 256,-2-1-496,-1 5 482,-4-5-970,0 6 0,-1 6 482,-3 2 1,1 7 872,-5 2 1,0-1-1,-5-3 1</inkml:trace>
  <inkml:trace contextRef="#ctx0" brushRef="#br3">24712 1364 25454,'0'-7'-4008,"0"-4"4717,0 3 325,0-3 0,1 4 1768,3 3-881,-3 3-1138,5 1-890,-6 5 1,0 6-1,0 7-1212,0 1 0,0-2-1586,0 4 1,0 1 1648,0 7 1,0-7 0,0 2 146,0 0 58,0-1 32,0-3 1,0 2 0,0-6-434,0-1 0,0-1 900,0-1 1,0-5-1075,0 0 1534,5-5 0,2 1 92,6-8 0,5-3 0,1-5 0</inkml:trace>
  <inkml:trace contextRef="#ctx0" brushRef="#br3">25059 1240 8564,'1'-12'1394,"3"-1"-1111,-2 1 283,3 5 864,-5 2-1469,6 5 0,-5 1 4662,3 3-6324,-2 3 1205,-2 5 0,4 1 146,0-1 1,0-3 2038,-4-1 243,0-5-2653,0 2 387,0-5-932,0 0 6606,-5 0-5501,3-5 1,-7-2-1103,4-6 150,1 6 606,4-4-2026,-5 10 1069,3-5 741,-3 6 0,10 0 0,2 0 0</inkml:trace>
  <inkml:trace contextRef="#ctx0" brushRef="#br3">25443 1153 9197,'0'-12'327,"0"0"0,0 3 0,0 1 566,0-2 1,0 4-149,0-3-311,0 7-638,6-4 1,-5 7-59,3 4 1,-1 1 0,0 8 324,1 3 0,2 2-1193,-2 6 576,-3 0 153,5 5 1,-6-2-1,1 3-5,3 0 0,-2-3-228,2-3 0,-3 0 1,-1-2 633,0-2 0,0-3 0,0-6 0,0 1 0,0-1 0</inkml:trace>
  <inkml:trace contextRef="#ctx0" brushRef="#br3">25406 1116 10243,'0'-16'-793,"0"-1"529,0 2 132,0 1 904,0 2 1,0-1-1,2 2-109,2 3 0,0-2-261,8 6 0,-2-1-360,6 1 0,2 2 47,-1-2 1,4 7 0,-3 2-1,1 2 981,-4 2-1356,8 3 0,-9 5 0,3-1 290,-3-1 0,-3 3-236,-3-1 1,-3-1-1,-5-3-259,0-1 592,0 0-157,0 1 0,-1-2 0,-3-2 272,-4 0 0,-5-2 0,-2 2 274,-2 0 397,-5-7-968,9 4 1,-7-6 0,5 1 689,-1 3-351,-1-2 1,5 3-1,-1-5 1</inkml:trace>
  <inkml:trace contextRef="#ctx0" brushRef="#br3">25902 1067 28715,'6'-13'-2446,"-5"5"-783,3 0 4631,-2-1-1362,-2-3 0,1 4-2849,3-1 1585,-2 7 753,3-4 0,-5 12 1,0 2-975,0 3 0,-4 7 431,0 3 0,-6 3 379,2 5 0,-3-1 1,-1 5-1208,-1 1 486,1 2 1149,-1 1 1,5-3 0,0-3 97,-2 0 1,3-3-8,-1-3 1,5-5 312,-1-4 80,3-2 1,2-7-151,3-3 0,5-4 1,6-4 974,1-4-548,6-4 1,-2 0 632,4 0-846,1-1 1,0 1 186,0-1 1,0 1 0,-1 0-135,1-1 0,0 1-373,0-1 0,-2 5-163,-2 0 0,-2 5 1,-4-1 198,2 3-2386,0 1 1025,-11 5-130,0 2 0,-6 5 0,0 1 1434,0-1 0,-6 6 0,0 1 0</inkml:trace>
  <inkml:trace contextRef="#ctx0" brushRef="#br3">26523 1240 15111,'-7'-12'-721,"1"4"522,6-1 1,2 7 260,2-3 0,8 3 397,9-2 1,0 2-276,3-2 0,-2-2-538,7 2 1,2-4 0,-1 4 111,2 1-315,-5 2 0,4 1-1078,-7 0 1383,-4 0 1,2 0 260,-6 0 1,1-6 0,-5-1 0</inkml:trace>
  <inkml:trace contextRef="#ctx0" brushRef="#br3">26647 1116 10866,'0'-12'7,"0"-1"0,0 5 550,0 0-447,5 5 474,2-2-333,6 10 1,-2 2 0,-2 7-499,-1 2 1,1 5-62,3 8 0,-4-3-290,1 3 0,-7 1 224,3-1 1,-4 2-1,-1-4-783,0 2 758,0 0 0,0-8-435,0-1 597,0-4 215,0 7 1,5-9 0,2 4 0</inkml:trace>
  <inkml:trace contextRef="#ctx0" brushRef="#br3">27168 1166 8360,'5'-18'0,"1"4"871,2-2 0,3 2-92,-3 1 1,-2 5 717,-2 0-1543,3 5 18,-6 3 0,5 7-10,-6 5 0,0 2-473,0 3 465,0 2 1,-4 6-1,-2 1-101,-1 3 1,0-1-151,-1 5 0,1-2 57,3 2 0,3-2 28,-3-7 0,-2 4 0,2-2 260,1-2 161,7-8-177,3 2 0,6-7 0,0-3 409,4-3 1,2-10-173,6-3 0,4-8-64,0-5 1,0-4 80,-4-4 0,-1 2 0,0-6 617,-3-2-514,-4 5-163,-4-6 0,-2 7 1,-1-5 167,-2-1 1,-5 1-243,1 5 1,-4 3-161,-4-3 1,-5 2-285,-7 3 0,1 4 0,-6 5 98,-1 5-374,4-1 402,-5 10 0,2-3-351,-8 8 1,3 0-1,-5 7 45,1 3 0,4 5 195,-3-2 0,4 5 0,4-1-468,5 2 391,2-4 207,2 5 1,1-5 0,2 4-162,5-2 1,3-3 146,1-6 0,7 5-38,5 0 0,2-2-112,7-7 145,-1 3 1,9-4 0,2 5-494,0 1 0,-2-5 659,4 0 0,0-5 0,5 2 0</inkml:trace>
  <inkml:trace contextRef="#ctx0" brushRef="#br3">27540 1414 8360,'-8'-6'854,"-1"-2"0,5 1 0,-3-1 671,2-2-708,1 5-473,4-6 0,0 4 668,0-6-988,0 7 1,5-4 0,3 6 260,4 1-23,0 2-552,0 1 1,1 0-1,-1 1-419,1 3 0,-1 3 180,0 5 265,1 1 0,-1-1 1,-1 2-1,-1 1-596,-2 2 602,-5-1 0,4-3 271,-3-1 1,-3 5-76,3-1 1,-2 1 175,-2-5 1,0-4-94,0 1 1,0-1 401,0 4-191,0-5-27,5-1 0,-2-6-277,5 0 0,1 0-89,3 0 1,2-4-1402,2-1 734,-7-4 69,7 2 1,-9-1-1,5-1 759,1 0 0,-1-2 0,1-2 0</inkml:trace>
  <inkml:trace contextRef="#ctx0" brushRef="#br3">27999 1240 11814,'0'-12'3989,"0"-1"-3459,0 1 1,0 0 579,0-1-459,0 6-470,0-4 379,0 10-1070,0-5-927,0 6 1,0 6 3839,0 2 354,5-2-4109,-3 5 1374,3-10 0,-5 16 1,0-4-1</inkml:trace>
  <inkml:trace contextRef="#ctx0" brushRef="#br3">27999 1228 26486,'0'-8'-6415,"0"-1"3701,0 1 1230,0-4 693,0 5-555,0-4 1,0 8-1282,0-5 2561,0 5 1,0-3-1,0 6 1</inkml:trace>
  <inkml:trace contextRef="#ctx0" brushRef="#br3">28334 1129 15067,'4'-13'-733,"0"1"1,0 4 2147,-4-1 1,2 2 121,2-1-1739,-3-3 178,5 10 1432,-6-5-1898,0 12 1,0 5 0,0 7-201,0 1 0,0 2 0,0 3-1397,0 1 1459,0 6 1,1-5-241,3 3 0,-2-3-730,2-1 1093,-3-1 1,0 1 254,4 0 1,-4-6 0,4-1 0</inkml:trace>
  <inkml:trace contextRef="#ctx0" brushRef="#br3">28297 1116 14771,'0'-19'-1548,"-4"-5"0,-1 4 1855,3-4 1,0 4 1339,2-1-1381,0 6 1,6-3-180,2 6 259,3-1 0,7 1 1,3 1-27,2 2 0,2 4-378,0 5 1,0 1 0,-1 3-230,1 5 0,-1 3-7,-4 5 1,-3-2-19,-9 6 867,3-1 17,-10 5 1,5-4 0,-6-2-266,0-1 1,-6 3 955,-2-5 0,-3 1-1636,-1-5 1,-5 0-307,1 1 0,-5-1-253,4 1 1,-3-2-1,3-2 1169,2 0 1,-4-7 0,-1 4-1</inkml:trace>
  <inkml:trace contextRef="#ctx0" brushRef="#br3">28669 1091 12305,'7'-12'2179,"-3"0"1,-3-1-1006,-1 1 1,2 4 0,0-1 4736,2 0-1619,1 3-3331,-5-5-1862,0 10 0,1-5 1,2 8-248,1 2 1,0 4 1922,-4 9 0,4-2-1165,0 5 1,5 1 12,-5 4 0,4 4-79,-4 0 0,4-2 0,-2-5-1203,1-1 803,-4-6 518,8 3 1,-9-6 0,5 1 940,-1-1 0,-1-5 280,-1-3-1010,-2-2 1,7-4 916,-4-2 0,0-7 296,-1-5 0,-1-2 0,4 3-255,-2-2 0,1-4-123,-2 5 1,-1-1 59,5 5 1,-4 1-769,4 3 0,-5-3 0,3 9 0,-1-3 0,3 5 0,2 1-1768,-2 3 0,2-1 331,-6 5 0,6-1 864,-2 1 0,-1 2 232,1-6-1896,1 0 3797,-3-4-1209,5-5 0,-9-2 1744,2-6 1,-3-4 0,1-4-1304,2-3 1,-3-6-793,3-3 0,-2-3 0,-2-1 0,0 0 0,1 1 0,3 3 0,-2 3 0,2 5 0,-3 0 0,-1 6-3140,0 6 1,0 9 2698,0 8 1,6 9 0,1 6-1</inkml:trace>
  <inkml:trace contextRef="#ctx0" brushRef="#br3">22565 2046 8487,'-5'-12'302,"-2"5"0,0-4 386,3 3 56,3 2-417,1-5 1,5 6 84,3-4 1,9 0-112,4 5 0,3-5 0,5 4 44,4-2 1,3 3-455,1-4 34,6 5 1,0-4-90,2 3 1,-2 2 206,-6-2-183,1 3 0,-7 1 1,-3 0 10,-6 0-570,-4 0 169,-11 5 1,-5 1 287,-10 2 0,-1 3 7,-12-2 0,-4-3 0,-7 1-69,-3-1 1,0 3 137,-6 0 0,-2-2 171,2 1 1,-6-4 0,1 3-129,-2-2 1,0 4 162,2-5 1,4 1 227,4-1 1,4-2 0,5 2 137,8-3-131,6-1 0,8-1 0,4-2 1258,6-1-934,4-6-252,11 9 1,1-6 0,8 3 347,1-4 1,8 1-843,6-1 1,5 4-1,-1-5-61,7 0 0,-2 2 168,3-2 0,-5 3-515,-3-3 742,-9-2-428,-7 10 0,-8-6-870,-5 3 828,-6 2 1,-18-3-210,-6 5 0,-4 4 66,-8 0 0,0 2 208,0-2 0,-5-3 0,-2 5-46,0-1 115,2-3 239,5 9 1,2-10-1,1 3 168,1-2 1,6 2 63,-2 0-44,4 0-20,6-4 0,8 0-56,12 0 0,6 0 0,10 0-125,4 0 1,7-4-849,1 0 0,6-5-26,-1 5-1825,2-5 2622,1 7 0,1-3 0,0 2 0,-1-5 0,1-6 0</inkml:trace>
  <inkml:trace contextRef="#ctx0" brushRef="#br3">7611 3258 20577,'1'-7'-6295,"3"3"7744,-2-3 1,3 5-1850,-5-6 0,0 4-780,0-4 0,-2 4 688,-1-4 1,0 4 448,-5-4 0,4 4 12,-4-4 0,4 4-499,-4-4 0,0 6 3331,-4-2 1,4-1-3139,0 1 0,1 0 762,-5 4 1,-2 0 0,0 0 867,-2 0 0,-1 0-77,1 0 0,1 1-182,-4 3 0,-1-1-60,-4 4 1,0 1-172,0 4 0,1-2-461,-1 1 0,0-1 678,0 6-1003,1-3 1,0-1-1,2 0-74,1-1 0,2 5-192,-2 0 0,1 0-148,3-4 1,3 0-734,-3 0 749,3 5 0,5-3-356,0 6 1,0-4 243,-3 4 0,3 0 1,1 2-276,2-2 1,-3 2 26,4-2 1,0 4-523,4 4 511,-5-3 0,3 4 75,-2-5 0,3 3 2,1 1 0,4 1 196,0-1 1,5-4-15,-1 0 1,3-1-53,1-3 451,-1 3 0,7 0 0,0 0 261,1-3 1,3 1 67,-2-5 0,6 3 75,2-3 1,0 1 485,-4-1-406,5-2 0,-4 3 1,4-5 281,0-1 0,-4 0-45,3-3 1,-2-1 83,2-3 0,1-3 510,3 3-886,-3-3 0,-1-1 0,1 0 84,1 0 1,0 0 39,2 0 1,1 0-74,-5 0 0,5-4 28,-1 0 1,6-5-26,2 1 0,-1 1-105,-3-1 1,0 1-205,-1-5 1,1-4-10,0 0 1,-1 0-37,1 4 0,-4-4-26,-1 1 1,0-5-94,0 4 1,3-4-19,-7 4 0,1-4-178,-4 5 1,4-7 56,-1 3 0,-3 0-87,-4-1 1,-6 4 13,2-3 1,1 0 10,-1-1 0,-4-2-341,-4 2 1,-5 2-149,1-2 1,1-4 329,-1-4 0,-1 0 0,-9 3-379,-6-2 1,-1-4-515,-7-4 658,1 4 1,-9-3 475,0 2 1,-5 2-194,1-2 1,3 6 410,2-2 1,0 7 250,-1 1 0,3 5-198,-2 0 0,1 1 309,3 2 0,-5 6-133,0 2 0,-1 3 160,1 1 0,3 1-5,-3 3-98,-2 2 1,5 6 0,-4 0-1</inkml:trace>
  <inkml:trace contextRef="#ctx0" brushRef="#br3">7302 1415 25772,'-12'0'-1694,"4"0"3316,0 0 0,0-4-2406,-4 0 1,0 0-421,0 4 0,0 0 747,1 0 0,-1 0-206,0 0 1,0 0 271,0 0 1,-4 0-456,0 0 0,-1 4-351,1 0 1,3 1 192,-3-1 0,-1-1 115,1 5 1,0 0 588,4 3 0,1 1-327,-1 0 1,-4 5 439,0 3 0,0 4 7,4 4 0,0 2 94,0 6 1,0 1 917,1 2 0,3 0-411,0 4 1,5-3-195,-1 4 0,3-5 876,1 5 0,1-6-1126,3 2 1,3 1 1421,5-2 0,-1 1-1394,1-4 0,4-6 544,0-2 1,7-3-828,0-1 1,2-6 861,7-2 0,-1-3 1072,0-1-1631,4 0 1,0 0 0,8 0 0</inkml:trace>
  <inkml:trace contextRef="#ctx0" brushRef="#br3">7242 2390 12574,'28'0'1927,"0"0"1,5 0 253,-2 0 1,8 0-1075,0 0 0,1-6-404,-4-1 1,1-4-230,2-1 1,-2 0 1124,3 0 1,1-5 0,-3-1-1630,-3-1 0,3-3 802,-6 2 1,1 1-538,-6 0 1,-1-1-594,1-4 41,-2-5 0,-1 4 0,0-3-496,0 3 0,-4 1-599,-1 0 599,-4-5 0,6 4-156,-5-3 578,0 3 1,-8 0 0,0-1-924,1-2 1,-4-4 456,-1 5 0,-2-2-673,-2 1 1021,0-3 1,-6 0-1,-2-1-184,-2-1 1,-2 3 76,0-2 0,-5 0 108,-3-3 0,-3 4-224,0 3 0,-2 5 774,-3 3 0,-3-1 2,-4 5 0,-2 1-55,-3 7 0,2 3 126,-6 5 1,-9 1-429,-6 3 0,-5 8 288,1 8 1,30-9 0,0 1 0,-3 0 0,-1 1 13,0 0 1,-1 1-1,2-1 1,-1 1 84,-1 1 0,1 2-74,3-2 0,1 1 0,-3 1 0,2 1 0,1-1 0,1 0 0,0 0 0,2 2 0,1 0 0,0 0 0</inkml:trace>
  <inkml:trace contextRef="#ctx0" brushRef="#br3">2568 7317 24196,'-1'-8'-3936,"-4"0"1836,4 5 1,-6-7 2225,3 6-40,3 0 0,-5 6-128,6 2-415,0 3 0,0 9 48,0 1 0,0 1-736,0-2 1,-1-1 479,-3 6 0,2 0 484,-2 3 0,3 3-451,1 2 0,0-2-70,0 6 0,-4-4 93,-1 4 0,1-1 364,4 1 1,0-3 88,0-5 0,0 0 156,0 0 0,2-6 0,2-2 0,3 2 0,5 0 0</inkml:trace>
  <inkml:trace contextRef="#ctx0" brushRef="#br3">2493 7479 12438,'-11'-25'-1384,"3"0"1,-1 4 1074,4 1 1,1-1 214,4-4 0,2 5 201,2-1 1,3 6 258,5-2 1,0 3-14,1 2 0,1 0 205,2-1 0,-2 6-410,3 3 0,2-1 25,2 0 0,-4 1 97,0 4 1,1 2 466,-2 2 0,5 3-769,-4 5 1,-5 1-346,-4-1 0,1 0-89,3 1 0,-5 3 434,-3 1 1,-3 1-321,-1-2 0,0-2-103,0 3 1,0 1 191,0-2 0,-1 1-597,-3-5 1,3 0 380,-4 1 1,0-1 306,1 1 1,-5-5 110,5 0 1,-5 0 0,2 5-1</inkml:trace>
  <inkml:trace contextRef="#ctx0" brushRef="#br3">2940 7293 10364,'4'-14'2522,"0"-3"-2890,6 3 2466,-9-3 101,10 4-2316,-9 6 0,3 3 120,-5 8 1,0 3-740,0 6 1,0 4 653,0 4 0,-4 3 760,0 0 1,-6 1 1798,2 0 0,1 0-2029,-1 0 1,4-1-1097,-4 1 1,5 0-466,-1 0 1,-2-5 1275,2 1 0,0-6 165,4 2 1,0-3-1292,0-2 0,0-4 388,0 1 0,5-7 36,4 2 0,2-2 881,1-2 1,2-2 334,2-2-398,-2 3 0,10-10 0,-5 4 0</inkml:trace>
  <inkml:trace contextRef="#ctx0" brushRef="#br3">3585 7615 15005,'-8'0'6623,"0"0"-2782,5 0-4675,-3-5-1933,6 3 2891,0-3 0,0 6-344,0 3 1,-4-1 151,0 5 1,0 0 271,4 5 0,0-1-625,0 1 0,-4 3-538,0 1 1,-5 1 714,5-2 0,-4-1 643,4 6 0,-6 0 0,3 3 1</inkml:trace>
  <inkml:trace contextRef="#ctx0" brushRef="#br3">3970 7231 13345,'1'-13'105,"3"1"0,-2 3 2705,2 1-965,-3 5-1407,-1-2 1,0 6-233,0 3 0,0 3-384,0 6 1,-4 3-270,0 1 1,-2 5 1335,2-1 0,1 2-2792,-5 2 1,5 0 1958,-1-1 0,2 4 153,-3-3 1,4 2 1669,-3-6 1,3-2-2624,1 2 0,0-6 589,0 2 0,5-4 0,2 0 0</inkml:trace>
  <inkml:trace contextRef="#ctx0" brushRef="#br3">3920 7293 21848,'-8'-29'-2107,"0"0"0,5 1 1093,-1 7 1,2-1 2069,2 6 1,0-5-1355,0 5 1,2-1 216,2 5 0,3 1 378,5 2 0,2 0 103,2 5 0,4 0-285,5 4 1,-1 0-427,1 0 0,0 1 781,0 3 1,0 3-852,-1 5 1,0 5 581,-3-1 1,-4 5-473,-4-4 1,-5 3-154,0-3 1,-5 3-715,1-3 1,-6 1 744,-3-2 1,-4-2 1136,0 3 0,-3-3-768,-4-2 0,2 0 448,-3 1 0,3-1-554,2 1 0,0-5 417,-1 0 0,5-5-5,0 1 30,5 3 1,-8-6 0,4 5-1</inkml:trace>
  <inkml:trace contextRef="#ctx0" brushRef="#br3">4292 7218 22681,'2'-12'-909,"2"-1"0,-3 1 2018,3 0 1,-1 1-1652,1 2 542,-2-2 1,4 10-80,-1-3 9,-4 2 1,4 8-222,-5 2 1,5 3-52,-1 2 1,4 3-288,-4 1 1,2 5-361,-2-2 0,1 2 489,4-1 0,0 1 168,-5-5 1,5 3-39,-5-3 0,4-1-1335,-4-3 1862,6-1 0,-7-5-404,5-3 505,0-2 0,-1-4 1036,-3-2 0,-2-4-526,-2-9 1,1 2-418,3-6 0,-3 6 226,4-1 0,-4-2-417,-1 1 1,0 1 846,0 3-2013,0 1 536,5 0 36,2 5 0,6 1-611,-1 6 360,1 6 0,3 1 628,1 5 1,-1-1-117,-3-3 1,-1 2 229,0-6 0,1 0-57,-1-4 1119,1 0 1,-1-1-1140,0-3 1,-3-5 497,-1-7 1,-5 1 65,1-6 0,-3 4-573,-1-3 0,0-1 1009,0-4 1,0 2-752,0 2 1,0-2 0,0 4 0</inkml:trace>
  <inkml:trace contextRef="#ctx0" brushRef="#br3">4689 7045 10681,'-5'17'4156,"-2"3"1</inkml:trace>
  <inkml:trace contextRef="#ctx0" brushRef="#br3">10644 2766 7413,'0'-7'-617,"0"1"447,0 1 71,0 3 57,0-3 182,0 5 0,0-1 233,0-4-219,0 4-145,0-4 246,0 5-476,0-6 72,0 5 133,0-5 30,0 6 1,0 0 58,5 0-2,-3 6-19,9 1 0,-9 5 0,5 2 19,-1 2 0,4 4 72,-2 4 0,-1 3-108,1 1 0,-1 10 2,1 7 0,3 3 3,-3 2 0,-1 0 0,0-1 20,-1 1 0,2-5-140,-4 1 0,0-2 9,-4 1 1,0 4 84,0-4-57,0-2 1,-4 8-47,0-6 125,0 1 0,0-9 0,0-1 56,1-3 1,1 3 142,2-3 0,0-3-219,0-1 1,0-7-14,0-1 0,5-6 502,-1 1 0,1-2-504,-1-1 0,-2-5-846,2 0 479,-3-5 366,-1 8-79,-5-4 1,3 0 0,-3-2 0</inkml:trace>
  <inkml:trace contextRef="#ctx0" brushRef="#br3">10656 2667 28200,'-7'-9'-5465,"2"1"3876,-1-2 1,5 3-545,-3-1 1499,2 5 0,1-2-834,-3 5 515,3 0 482,-5 0 0,6 5-947,0 4 1,-1 2 1231,-4 1 1,4 2-1,-4 1-419,-1 2 1,5 3 370,-3-3 0,-2 1-73,2-2 0,0-2 192,4 3 0,0-4-113,0 0 52,0-1 0,0 1-31,0-1 158,0-5 1,5 2 0,4-4 48,2-3 0,1 0 0,0-2 0</inkml:trace>
  <inkml:trace contextRef="#ctx0" brushRef="#br3">10718 2729 17537,'0'-13'-2903,"0"1"2074,6-1 0,-3 6 795,5 3 456,-5 3 1,8 1-249,-3 0 0,3 1-163,1 3 0,5-1 0,-1 5-1082,0 2 0,-3 5 660,0 2 581,5-1 1,-5 2 0,5 2 0</inkml:trace>
  <inkml:trace contextRef="#ctx0" brushRef="#br3">6116 3572 24520,'0'-7'-8155,"0"-4"5576,0 10 2723,0-10-1012,0 9 223,0-3-109,0 5 484,0-6 0,1 5-1675,3-3 1428,-2 2 354,3 8-309,-5 1 1,0 1 297,0 0 0,0 0 47,0 5 101,0-1 0,0 1 0,0-1 130,0 0 1,2 1-86,2-1 1,-1-3 215,5-1 0,-4-5-207,4 1 0,5-3 0,5-4-59,1-5 1,1-2-56,5-10-16,6-1 127,0-9 1,7-1 0,-1-3-60,0 1 1,0 1-291,0-1 1,1 1 345,-1 4 1,6 1 0,1-3-1</inkml:trace>
  <inkml:trace contextRef="#ctx0" brushRef="#br3">6215 1600 22510,'0'-8'-3143,"0"-1"0,-4 5 139,0-4 3759,0 5-1266,4-8-28,0 10 0,0-3 1569,0 8 0,4-1-1358,0 5 1,4 0-665,-4 5 1,6-1 918,-2 0 1,-1-1 51,1-2 1,1 0 0,3-3-355,1 1 0,0-5 259,4 3 1,-2-4 23,6-1 1,1-7-1966,7-5 1849,-3-1 1,8-12 137,-5 1 1,6-5 9,-2-4 38,8-3 0,-6 5 0,0 0-545,-3 6 567,3 0 0,-4 11 0,7-4 0</inkml:trace>
  <inkml:trace contextRef="#ctx0" brushRef="#br3">6103 2108 26822,'0'-18'-9523,"0"-1"7348,0-6 1,0 2 1202,0 2 0,5 3 943,-1 6 0,5 5 931,0 3-716,2 8 1,1 3 0,0 5 0</inkml:trace>
  <inkml:trace contextRef="#ctx0" brushRef="#br3">6153 3907 29411,'0'-25'-8793,"0"2"6519,0 2 1,-1 7 634,-3 6 1,2 8 1605,-2 4 0,3 8 1,1 13-1</inkml:trace>
  <inkml:trace contextRef="#ctx0" brushRef="#br3">26696 7981 13911,'-3'-1'-537,"0"0"-33,0-1 102,2-3-41,-1 4 1,0-2 2504,-1 1-1313,1 1-880,2-2 1,1 8 284,1 1 0,-1 0-234,1-2 349,-1 0 0,-1 4 24,0 1 0,0 1 0,0-1-178,0 1 0,0-1-144,0 2 1,0 0-47,0 0 47,0 0 0,0-1 1,0-2 25,0-1 1,0-1-354,2 1 1766,-1-4-702,2 2-40,-3-4 0,0 1 0,0-4 323,0-2 0,0-2-966,0-2 1,2 0 44,0-2 1,0 0-1129,-2 0 804,0-2 0,2 5 1,0-1 5,0 1 1,-2 1 469,0 0 7,0 2-165,0-1 1,0 5 0,0 0 0,0 5 0,0 5 0</inkml:trace>
  <inkml:trace contextRef="#ctx0" brushRef="#br3">26510 7683 13946,'-4'-6'0,"0"0"0,2 0 0,-3 2 0,4-1 0,-1 1 0,-1 1 0,2-3 0,-5 3 0,6-1 0,-3 2 0,3 2 0,5 0 0,0-1 0,6-1 0,-3 1 0,2-4 0,-2 3 0,3-2 0,-4 3 0,4-5 0,-2 3 0,-2-1 0,0 1 0,-1 1 0,1 1 0,-1-2 0,0 3 0</inkml:trace>
  <inkml:trace contextRef="#ctx0" brushRef="#br3">26473 7689 13946,'-6'3'0,"-1"-2"0,4 2 0,1-1 0,-2-1 0,4 2 0,-3-3 0,3 3-1000,0-3 0,1 3-127,1-3 0,-1 2 1102,3 0 1,-2 0 82,2-2 0,1 0 237,1 0-271,0 3 1,0-2 0,1 1 41,1-2 1,-1 0 19,1 0 0,-1 1-77,0 1 0,-1-1-53,0 1 27,0 1 1,0-1-1,-1 1-44,-1 0 1,-3 2 106,1-1 1,-1 1-8,-1 2 0,-4 1 19,-2 0 0,-3 3 76,-3-3-130,-1 3 1,-1-2 10,-1 1 1,-1-1-1,1-3-260,2 0 0,0 1-71,0-1-161,3-3 1,4 0 31,1-3 1,4-1 444,-1-1 0,7-4 0,2-4 0</inkml:trace>
  <inkml:trace contextRef="#ctx0" brushRef="#br3">26690 7627 8581,'0'-6'-761,"0"2"2268,0 0-761,3 0-812,-3 0 0,3 4 302,-3 5-234,-3 0 1,1 4 0,-3 1 98,1 2 0,-1 0-215,-1 1 0,2 1-46,0 1 0,3-3 113,-1-1 69,1-4 1,4 4 0,1-3 56,1 0 1,4-4 116,2-2 0,3-2-29,3-2 0,0-2 416,-1-4-414,2-2 0,-5-2 0,2-1 184,-2-2 0,-3 2-169,-2-1 0,-4 3 12,-2 0 0,-1 2-352,-1-2 1,-4 2-35,-2 3-60,-3 0 0,-6 2 0,-2 2-355,-1 2 0,0 0-1075,-1 2 1680,3 5 0,-2 2 0,3 4 0</inkml:trace>
  <inkml:trace contextRef="#ctx0" brushRef="#br3">29022 5798 8814,'0'-9'-78,"-2"0"-57,0-1 1,0 1 172,2 3 0,-2-1 1222,0 1-210,0 3-2460,2 0 746,0 3 127,2 8 0,2-1-48,2 7 584,0 0 1,0 8-1,1 0 1</inkml:trace>
  <inkml:trace contextRef="#ctx0" brushRef="#br3">29016 7851 8512,'0'-9'19,"0"1"255,0 0 1,0 2 451,0-1-35,0 4 338,0-2-694,0 4 1,1-2-324,1 3 1,-1 1-339,3 1 273,-3 4 0,3 2-409,-2 2 1,-1-1 0,1 3-124,-2 1 0,0 3-1091,0-2 1676,0 3 0,0-1 0,0 3 0</inkml:trace>
  <inkml:trace contextRef="#ctx0" brushRef="#br3">28960 8173 8550,'0'-6'1061,"0"0"-605,3 2 0,-3-1 69,3 1 0,-3 0-331,0 0 0,2 2-207,0-2 0,3 2-6,-1-2 1,2 2-334,0-3 1,2 3-4,1-2 0,2 3-331,-1-1 0,0-1 280,0 1 1,-2 0-598,3 2 1003,-4 0 0,2-3 0,-3 0 0</inkml:trace>
  <inkml:trace contextRef="#ctx0" brushRef="#br3">28948 8173 8334,'-7'4'-484,"-2"0"0,5-2 369,-3 3 945,3-4-675,-3 5 1,4-5-215,1 3 1,1-2 194,1 2-282,0-2 239,3 3 0,0-2-3,4 1 1,-1-1 117,3 0 0,-2-3-72,4 2 1,-1-1 109,2-1 0,2 0-114,0 0 0,-1 0 22,2 0 0,-3-2-55,-2 0 1,1 0-155,-2 2-54,-1 0 1,-3 0-120,0 3 1,-3 0 159,-4 3 1,-3 2-19,-6 1 1,-2 2-190,-5-1 0,-2 2 84,0 0 0,-2 1-110,0-1 0,0 0 66,4 1 0,0-2-102,1 0 0,3-2 116,3-3 221,5 0 0,1-2 0,1-2 0</inkml:trace>
  <inkml:trace contextRef="#ctx0" brushRef="#br3">29190 8161 8438,'0'-6'340,"0"-1"1,2 1 543,0 0 0,0 2 611,-2 0-946,0 2 1,-3 0-661,-1 2 1,-2 3-35,-3 3 0,0 2-57,-4 4 0,-1 0 153,-1 4 0,1-1-171,1 1 0,4-2-15,1 1 1,1 0-433,3-1 0,1-2 135,3-4 1,6-2 85,2-1 0,5-3 673,3-2 0,1-2 30,3-3 0,2-3 166,-2-2 1,3-2-120,-2 0 1,-1-1 86,-4 1 1,-3 0 205,-2-1 1,-6 1 453,-1-1 0,-3 3-416,-1 0 0,-3 2-46,-3 0 1,-3 1-594,-1 1 1,-4 0-256,2 2 1,-2 1-231,2 1 0,-3 1-33,1-1 0,-1 4-670,3 2 1,-1 2 470,1 2 1,0 0-954,2 2 1674,1-2 0,3 6 0,-1 0 0</inkml:trace>
  <inkml:trace contextRef="#ctx0" brushRef="#br3">29376 8099 8438,'-3'-6'741,"2"-1"190,-1 1 0,1 0-308,-1 0 1,0 2 10,-2 2 0,0 2-56,-2 0-556,-3 0 0,-1 3 0,-3 3-72,-1 4 1,0 2 122,-3 3 0,4-2-599,1 4 1,0 0 21,4 1 0,0-1-270,4-1 0,1-2 109,3 0 0,4-1-1162,2-3 1827,3-1 0,6-3 0,1 1 0</inkml:trace>
  <inkml:trace contextRef="#ctx0" brushRef="#br3">26870 5786 10279,'-4'-7'401,"-1"1"0,4 2 584,-1 0-443,1 3-1906,1-2 1001,0 8 0,0 0-67,0 3 0,0-1-256,0-1 1,0 2-257,0 0 960,-2 3 1,1-1 0,-2 3 0</inkml:trace>
  <inkml:trace contextRef="#ctx0" brushRef="#br3">2704 9289 10839,'0'13'126,"0"-1"1,0 2-60,0 2 0,0 5-238,0 8 1,0 0 197,0 8 0,0 2-103,0 6 0,0 5 205,0 0 0,0 0-173,0 8 0,0 0 73,0 4 0,-1 4-217,-3 1 1,3-32 0,0 1 222,-1-1 1,0 0-1,1 3 1,0 0 16,-2-1 1,1 1-1,2 0 1,-1 1-7,-1-4 1,0 0 0,1 3-1,2 1 17,1 1 0,0-1 0,1 0 0,1-1 5,2-3 1,0 0 0,1 2 0,-1-1-128,0-1 0,0 1 1,0 1-1,-1 1 37,-1 4 1,0-1-1,2-4 1,-2-1 25,-2 3 1,0 1 0,1-2 0,0 1 35,-1 0 0,0 0 0,-1 3 1,-1 0 60,2 0 0,0-1 0,0-3 0,-1-1-83,1-2 0,0 0 0,1 34 10,5-3 0,-4 3-31,1-34 0,-1 0 1,-2 0-1,0 0 32,2 5 0,0-1 0,-2-3 1,0 0 93,2-1 0,1 0 1,-2 0-1,2 2-37,1 2 0,0 0 0,-1-1 0,-1 1-58,0 2 0,0 1 0,-2-1 0,0-1 28,2 2 1,0-1 0,0 0-1,0-1 23,2 0 0,1-1 0,-1-3 0,0-1-73,1 3 1,-1-1 0,-2-1 0,0-1 11,0 3 0,0-1 1,-2 0-1,0 0-94,2 1 0,1-1 0,-1 32 72,4-3 1,-5 1 98,1-1 0,-3-29 0,-1-1-88,0 2 1,0-1 0,0 32 82,0 1 1,0-4-74,0 0 1,0-1 34,0 5 1,0-1-95,0 2 0,-2-35 0,0 1-95,0-2 1,0 0 0,-2 2 0,0 0 291,1 3 1,2-1 0,-2-4-1,1 0 69,2 35 0,0-5-737,0-3 1,0 2 304,0 2 1,0-4 370,0 0 0,0-2-147,0-6 1,0 7-51,0 1 1,0 0 151,0 4 1,0-3 214,0-1 1,-5 0-375,-3 0 0,2-4 15,2 0 1,-1-4 146,0 4 1,-4 0-42,0 4 0,4-6 114,1-2 0,2-5-135,2-3 1,0 2-185,0-2 1,2-4-9,2 0 1,-3 2-130,3 1 1,2 2 14,-2-1 1,0-5 261,-4-8 0,4 3-143,1-3 1,-1 1 416,-4-1 0,0 2-291,0-6 1,1 4 96,3-4 0,-2 5-167,2-1 0,-3-1-218,-1 1 1,0-4-383,0 4 1,0-5-86,0 1 0,0-5 273,0-3 0,0-3-621,0-6 1105,0 1 0,0 5 0,0 1 0</inkml:trace>
  <inkml:trace contextRef="#ctx0" brushRef="#br3">992 14660 8491,'-4'-9'-941,"0"1"629,-5 0 311,7 1-646,-9-4 238,4 9 177,-5-3 232,-1 5 0,1 0 0,4 0-93,-1 0 119,1 0 465,-4 0-375,-1 0 0,5 0 250,0 0 1,4 0 13,-5 0 359,7 0 1,-5 0 838,3 0 381,2 0-869,-9-6-360,10 5 0,-6-6 424,3 3-287,2 3-549,-3-5 268,5 1-631,0 3 1,5-3 117,4 5 1,2 0-25,1 0 1,6 0-68,3 0 1,2 0-106,2 0 0,1 0 258,3 0 0,3 0-40,5 0 1,0 0 51,0 0 0,6 0 0,3 0 180,2 0-152,7 0 1,-4-2-272,3-2 0,-3 1 155,-2-5 1,1 5-6,0-1 1,-2-1-184,-3 1 0,2 0 0,-4 4-133,1 0 197,2 0 0,-2 0-135,-3 0 1,-1 0 133,1 0 1,2 0 0,3 0-1,-5 0 1,-1 0 271,1 0-242,-2 0 0,8 0 55,-6 0 1,5 0 101,-5 0 1,6 0-1,0 0-13,5 0-94,-1-6 1,0 5-124,-5-3 0,-1 1 126,5-1 1,3 1 0,3-4-36,0 1-13,-4 2 0,8 3-104,-7-3 1,9 2 72,-4-2 1,2 3-3,-7 1 0,0 0 1,5 0-47,1 0 103,-4 0 0,0 1 0,-4 2 14,3 1 0,-2 2-66,6-2 172,-5-3 1,6 5-1,-4-6-20,2 0 1,-4 0-16,5 0 0,-1 0 149,1 0 0,-3 0 7,-6 0-46,1 0 0,0 0 1,-1 0 4,1 0-252,-1 0 1,0 0 155,-4 0 0,6 0-84,-5 0 1,5 0 32,-6 0 0,3 0 0,3 0 61,3 0-109,-3 0 1,6-4 0,-5-1 8,2 3-172,0-5 0,-1 5 220,1-2 0,0-1 0,-5 1 66,1 1 1,0-3-26,-1 2 1,-3-1 150,-1 1 0,-5 2 186,2-2-375,2-3 1,-6 6 0,4-5-25,-4 1 0,1 3 18,2-2 0,1 2-44,-1-3 0,3 4 130,-11-3-251,6 3 0,-6 1 0,5 0 26,0 0 0,2 0 6,-7 0 0,-2 0 218,2 0 0,3 0-48,1 0-11,3 0 0,-4-5 0,6 0 260,-2-2 1,2 4-26,0-1 1,-1-1-145,-4 0 1,0-3 170,1 4-261,4-6 0,-3 9 0,2-4-148,-2-1 81,-2 5 1,2-9-1,1 6-13,1 1 1,0-2 106,-3 0-54,-1 1 1,4 3 0,1-2 48,-2-1 1,-2 0-86,-1 4 0,1 0 11,-1 0 0,0 0 64,0 0 0,-1 0 11,-3 0 0,3 0 99,-3 0 0,2 0-122,-2 0 0,-3 0 279,-5 0-295,0 0 1,3 0 0,1 0 123,-1 0-151,-2 0 1,-1 0 0,1 0-8,3 0 1,-3 0 19,3 0 1,-3 0-23,-1 0-13,0 0 0,0 0 1,0 0 59,0 0-41,-1 0 0,-3 1 0,0 2 125,1 1 0,-3 0 317,2-4-336,-6 0 0,4 0 0,-2 0 141,3 0 1,-2 0-281,-1 0 0,-3 0 0,-2 0 0,2 0 0,2 0 0,-2 0 0,0 0 0,-6 0 0,-4-1-978,5-3 1,-5 2-2153,4-2 2114,-5 3-235,-3 1 0,-9 0 0,-8 0 1251,-8 0 0,-11 11 0,-8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3622 9327 22650,'-12'-2'-875,"0"-2"1,-5-1 12,0-4 1,1 4 707,4 5 1,-1 0 550,1 0 0,-5 0-75,1 0 0,-1 4 268,5 0 1,-1 4 101,1-4 0,-1 6-253,1-2 1,4-2 954,0-2 594,5 3-2026,-3-6 560,6 5-996,0-6 0,10 0 301,2 0 1,10-7 289,3-6 1,7 0 112,9-8 0,3 0-357,6-3 1,-5 0-92,1 3 1,-2-1 830,2 6 1,0-5-543,-4 5 1,-1-1 611,-4 5 0,-1 5-944,-3 3 1,2-2-185,-6 2 0,0 0-376,-5 4 1,1 0 88,0 0 0,-6 0-175,-2 0 0,-7 4-193,-2 0 1,-5 6 521,1-2 0,-3 9 0,-1 2 0</inkml:trace>
  <inkml:trace contextRef="#ctx0" brushRef="#br0">3771 9599 22550,'-30'13'2441,"4"-2"-2742,-3-3 1,3 7 1003,1-2 0,1 3 1457,4 1 0,-1-3-2552,9 2 1,-4-4 396,8-3 1,3-2-261,1-3 548,2-3 0,2 3-256,0-8 1,2 1-500,2-5 0,3 0 158,5-5 0,6 1 192,3 0 1,6-5 131,2 1 0,6-5-233,-2 4 0,-2-3 342,2 3 1,0-5-324,5 1 1,-1-2 258,0-2 1,0 0 120,1 1 0,4-3-94,4-2 0,-5 2-1016,-4-6 924,1 5 0,-8-2 0,3 5 0,-7 0 0,-8 1 0,-7-1 0</inkml:trace>
  <inkml:trace contextRef="#ctx0" brushRef="#br0">4255 9091 25834,'-12'-10'-3885,"-1"-2"0,1-3 2923,-1 2 0,1 1 567,0 0 0,-1-2 277,1-3 1,-5 3 166,1-2 1,3 2-73,5 2 0,1-1 19,-1 1 1,-3-1-607,3 1 1,2 4 702,2 0 145,3 5-641,1-8 339,0 9 1,0-2 455,0 8 0,5 3-409,3 6 0,3-1 220,2 0 1,3 2-50,1 3 1,8-2-87,-5 6 0,7-5 170,-7 5 0,4-5-2,0 5 1,5-4-210,0 3 1,-1-3-481,-7 3 1,2-4 657,-2 0 0,1 2-116,-2-1 1,2-1-37,-5-3 1,-6-1-283,-7 0 1,2 5 87,-2-1 1,-7 6 459,-9-1 0,-12 4 284,-9 4 1,-4 7-283,-4 5 1,1 6-240,-6-2 1,23-18-1,-1 0-84,-3 2 0,1 0 0,0 1 0,2 1-59,-1-1 0,0 2 1,2-1-1,2 1 53,2 1 1,1 0 0,2 2 0,2 0 7,1 4 0,1 1 0,1-2 0,1 0 0,3 2 0,0 1 0,1 1 0,0 0 0,1 2 0,0 0 0</inkml:trace>
  <inkml:trace contextRef="#ctx0" brushRef="#br0">10458 12167 10718,'-7'0'1157,"-4"0"-563,9 0 0,-4 0 723,1 0-808,4 0-563,-4 0 0,5-2 151,0-2 6,0 3 1,0-6 354,0 3-364,0 2-182,0-9-318,0 4 415,0 1 1,1-4 29,3 6 1,-3-2 120,4 2 0,-3 3-126,2-3 1,-1 2-93,5 2 1,-3 0 11,3 0 0,-4 0-25,4 0-168,1 0 271,3 0 1,-1 2-137,-3 2 0,-1-1 351,-3 5 1,-2-4-136,2 4 0,3 0 0,0 5 0</inkml:trace>
  <inkml:trace contextRef="#ctx0" brushRef="#br0">10507 12179 12679,'-8'0'4915,"0"0"0,4 0-3847,-5 0 0,5 0-528,-4 0 1,4 0 164,-4 0 0,5-1-347,-1-3 0,-2 1 4555,2-5-5432,0-1 1,4-3-1746,0-1 0,0 1-166,0 0 1,0 3 1262,0 1 1,1 1 911,3-1 0,-1-2 1665,5 6 1,-3 0-2348,3 4 1,-4-4 3350,4 0-1982,1 0 1,3 8-1044,0 0 0,-3 4 216,-1-4 1,-4 6 274,4-2 1,-5 3-608,1 2 1,-1-5 3129,1 0-3737,-3 0 1,5 5 4616,-6-1 0,-1-3-1854,-4-1 1,3-5-353,-7 1 0,3-2-362,-3 3 0,-2-4-715,3 3 0,-3-2 0,-1-2 0,-1-5 0,1 1 0,-1-5 0,1 0 0,0-2 0,-1-4 0,1 3 0,5-3 0,3 6-2152,-3-7 1,5 2-3564,-2-3 4568,3 4 0,6 4 1423,4 1 0,2 5 1927,1-1 1,1 3-2122,-1 1 0,0 1-265,1 3 1,3 3 198,1 6 1,-2-1-807,-7 0 0,3 1-214,-2-1 0,-3 1 963,3-1 0,-7 0-910,3 1 0,-4-1-1353,-1 1 1800,0-1 1,-1-1 494,-4-3 619,-1 3 0,-7-9-28,1 2 0,-2-3 74,-3-1 0,4-1-385,-4-3 1,3-2-145,2-2 0,0-3 163,-1 3 0,1-3 973,-1-2 1,5-3 2163,0-1 1,5 1-3445,-1 3 1,2 1-91,2-1 0,2 5-440,2 0 0,3 1-388,5-1 0,1 2 289,-1 6 0,5 0 498,-1 0 0,5 0 204,-5 0 0,1 2 1,-5 2-428,1 4 1,-1 3-216,1 1 159,-1 1 0,-5-1 759,-3 1 1,-3-1-1479,-1 0 1,0 5-127,0 0 0,-1-2 1490,-3-7 1,-3 3-504,-5-3 1,-1-2 344,1-2 1,-1 1 241,1 0 0,-2-1 2934,-2-4 0,2 0-2763,-3 0 0,4-4-454,0-1 1,1-4 859,-1 1 1,1 1-1376,-1-2 1,2 1-2217,3-4 1,3-1 2329,5 1 1,0-1 889,0 1 1,0 0-1,1-1-856,3 1 1,3 4-340,5-1 749,1 7 0,3-4-380,1 6 1,4 0-105,-5 0 1,5 0-192,-5 0 0,2 6-753,-1 2 0,-5 3 1151,1 1 1,-1 5 4,-4-1 0,-2 1-259,-2-5 1,-3 5 235,-1-1 0,-1 1 135,-3-5 1,-3 1 0,-5-2 1245,-1-3-1550,1 3 0,-5-5 1601,1 2 0,-5-3 1369,4-5 0,0 0-1616,0 0 1,3-1-500,-2-3 1,2-2 200,1-2 0,1-4-478,0-1 0,3 1-716,1-5 1,5 2-861,-1-1 0,3 2 743,1-3 1,4-1 984,0 2 0,6 1-943,-2 6 0,4-2 992,5 3 1,-3 3-723,2 0 0,-1 4 479,2 1 1,-2 0-516,6 0 1,-5 6 119,5 2 0,-6 3-322,2 1 0,-3 2 30,-2 3 0,-1-4 143,-3 4 0,-1 1-427,-3-2 0,-2 1 463,2-5 1,-4 3-23,-4-2 0,-3 2 814,-6-7 0,-3 3-24,-1 2 0,-5-5 108,2 0 0,-4-5-441,-1 1 1,5-1 383,-1 1 1,4-3-68,-3 4 1,5-8-202,-2-1 1,3-6-200,2 2 1,4-3-106,-1-2 0,7-3 757,-3-1 0,4-1-630,1 2 1,1 1 401,4-6 0,1 6 88,7-2 1,3 2 421,1-1 0,5 6 341,-1-2 0,-2 3-448,2 1 0,-1 2-520,5 6 0,-1 0-1040,-4 0 1,2 6 240,-5 2 1,1 3-277,-2 2 1,-6 0-226,2 4 0,-8-2-193,1 6 0,-4-5 111,-1 5 1,-6-4 274,-2 3 0,-3-5 1134,-1 2 0,-2-3 1472,-3-2 1,2-1-935,-5-3 1,4-1-725,0-3 1,-2-2 974,1 2 1,1-3 822,4-1 55,-1-5 1,1-2-1709,-1-5 1,6-5-1069,3 0 1,3 0-524,1 0 0,0 3 702,0-2 1,4-2 331,0 1 0,6 1-340,-2 3 1,3 1 487,2-1 1,3 2 967,1 3 1,3 3-1018,-3 5 1,1-4 42,-2-1 1,-2 3 274,3 6 1,-4 3-946,0 5 0,-1 0-316,1 1 0,-7-1 1084,-1 1 1,-4 0-423,-1 4 1,-1-3 3354,-4 2 1,-1-3-2056,-7-5 0,-3 3-659,-1-3 0,-4 2 1170,5-2 0,-5-1-394,5-3 1,-5-2-2142,4 2 0,-3-3 1432,3-1 0,1-5-1584,3-4 0,1-2 2321,-1-1 1,2 0-1920,3-1 0,3-3 464,5-1 1,1-4-160,3 5 1,3-5 1278,5 5 1,2-1 1081,3 5 1,-2-1-3678,6 1 0,-2 1 1815,2 3 1,-2 2-516,-3 6 0,-2 0 2826,3 0 0,-3 0-2497,-2 0 1,0 4-687,1 0 0,-5 6-922,0-2 0,-5 3-15,1 2 0,-1-5 1432,1 0 1,-3 6 0,5 5 0</inkml:trace>
  <inkml:trace contextRef="#ctx0" brushRef="#br0">8833 12154 15027,'0'-8'1641,"0"0"-1835,0 5-83,0-8-670,0 10 576,0-5 0,5 6 433,3 0 1,-1 6-241,2 2 0,-1-1-77,4 1 1,5 2-119,-1 6 1,2-2 46,-1 3 0,-3-4-24,2 0 1,2-1 126,-1 1 1,-1-1 50,-3 0 1,-1-1-455,0-2 0,-3 2 347,-1-3 1,-4-1-862,4 1 1122,-5-5 0,3 8 0,-6-4 0</inkml:trace>
  <inkml:trace contextRef="#ctx0" brushRef="#br0">8994 12167 13829,'0'-13'547,"0"1"0,0-1-64,0 1 486,0 5-419,0 2-699,0 5 0,-1 1 275,-4 3 1,4 4-267,-3 9 0,-3 2 48,-1 6 0,-3 0-333,-2 0 1,-1 1 162,-2 3 0,1-2 77,-6 6 0,6-5-259,-2 1 0,-1-3 195,2-1 0,-1 0-483,5 0 0,0-5-286,-1 1 109,6-6 0,2 3 309,5-6 607,0-5 1,5-1-1,2-6 1</inkml:trace>
  <inkml:trace contextRef="#ctx0" brushRef="#br0">9242 12105 9086,'7'-13'1872,"-2"1"-199,-5-1-462,0 1 2016,0 5-2890,0 2 0,0 5 0,0 0 0</inkml:trace>
  <inkml:trace contextRef="#ctx0" brushRef="#br0">9254 12129 11186,'0'25'-655,"-1"0"3518,-3 0 1,-2 4 474,-2 0 0,-2 0-912,6-4 1,-1-1-1234,1 1 0,2 0 104,-2 0 0,3-6-2241,1-2 1,0 0-1004,0 0 664,0 0 1,1-5 2816,3 0 0,-1-3-5264,5-1 3040,-5-5 0,14 8 0,-4-4 0</inkml:trace>
  <inkml:trace contextRef="#ctx0" brushRef="#br0">5508 6610 11235,'0'-12'-753,"0"0"0,0 3 651,0 1 0,0 4-63,0-4 364,0-1 1,0-3-68,0 0-458,5 5 284,2 1 1,6 6-34,-1 0-19,1 0 0,-1 0 0,0 2 161,1 2 0,-1 3-168,1 5 0,-1 5-109,0-1 0,1 6 101,-1-1 1,-3-2-1,-3 0 64,0-1 0,-2 0-37,-4-1 0,0-3 242,0 2-218,-5-2 210,-2-2 0,-10-1 0,-1-2-118,-1-5 1,2-3 91,-3-1 1,-1 0 149,-4 0 1,5-1 0,0-3-55,2-5 0,0-2 27,2-1 1,6-1-462,-2 1 233,2 0 208,3-1-261,2 1 0,5-1 0,3 2 0,3 2 11,7 1 1,3 3 58,1-3 1,-2 5 23,6-1 0,-6 3 137,1 1-490,4 0 80,-7 0 0,5 1 1,-5 2-253,-1 1 1,-4 2 295,1-2 1,-6-1 147,1 5 0,-3-4 40,-1 4 1,-1-5 0,-2 2-78,-1 1 1,-6-5 110,2 3 0,-3-2-122,-2-2 123,1 0 174,0 0 1,3-4-1,1-2-146,-2-1 1,4 3-28,-3-4 1,6 0-533,-1-5 0,3 5-1499,1 0 1974,0-1 0,0-3 0,0 0 0</inkml:trace>
  <inkml:trace contextRef="#ctx0" brushRef="#br0">5012 7305 8506,'-8'-14'859,"-1"-2"700,6 2-406,-2-4-678,5 6 1,0 3-187,0 1 0,5 5-241,4-1 0,3 3 0,3 1-510,2 0 0,4 4-29,-5 0 250,6 6 0,-7-3-546,6 5 491,-6 0 1,7 1 0,-5-1-258,-2 1 0,-1-1 103,-2 0 0,0 1-330,1-1 195,-6 1 0,-2-1 585,-5 0 0,6 1 0,1-1 0</inkml:trace>
  <inkml:trace contextRef="#ctx0" brushRef="#br0">5173 7243 8301,'-7'-12'-557,"0"-1"390,3 1 0,3 3 1207,-3 1-328,2 0-544,2 1 108,0 2 0,2 6-414,2 3 1,-3 3 0,5 5-29,-1 1 1,-3 5 210,2 2 0,-3 4-300,-1 1 0,-4-1-2,0 1 114,-6 0 0,7 0-281,-5 0 0,4-1-487,-4 1 911,5-5 0,-8 3 0,4-4 0</inkml:trace>
  <inkml:trace contextRef="#ctx0" brushRef="#br0">5297 7231 8386,'0'-13'160,"0"1"1,0-1 121,0 1 0,0 0 355,0-1 1,0 1-159,0-1 0,0 1-112,0 0 0,1-1 0,2 1-133,1-1 1,2 1-19,-2 0 0,2 3 22,2 1-200,3 5-293,-4-8 0,5 10 0,1-3 118,-1 2 0,0 2-343,1 0 1,-1 6 91,1 2 0,-1 5 1,-1 2-129,-3 1 0,2 5 239,-6-5 0,0 6 80,-4-1 133,0 3 1,0 0-101,0 1 174,-5-6 1,2 4 37,-5-7 1,5 1-1,-3-5 93,1 0-13,3 1 266,-3-6 0,6-2 358,3-5-508,3-5 0,6-4-73,-1-7 0,6 1 0,3-6-240,2 0 0,-2 2 0,0 1 191,1 0 0,-3 4-828,2-2 0,-5 6 84,5 2 622,-6 5 0,3-2 0,-6 5 0</inkml:trace>
  <inkml:trace contextRef="#ctx0" brushRef="#br0">9589 12576 8324,'0'-7'2455,"0"2"-1817,0 5-202,0 0-177,0 5 0,0 6-376,0 6 1,0 3 148,0-3 1,0 5-321,0-1 0,0 1 151,0-2 0,0 2-471,0-5 1,0 4 56,0-5 0,0 2-185,0-1 0,0-4-185,0 4 921,0-3 0,-5 4 0,-2 1 0</inkml:trace>
  <inkml:trace contextRef="#ctx0" brushRef="#br0">9589 12688 8403,'0'-13'83,"-4"-1"-42,0-2 1,0 2 673,4-2 1,0 2-52,0 1 0,0 1 41,0 0 0,1-2-26,3-3 1,3 3-351,6-2 0,-1 4-381,1 3 1,3-2 322,1 3 1,3 2-289,-3 2 0,4 3 125,-5 1 1,1 1-471,-5 3 1,0 5-15,1 7 0,-5-1-286,0 6 1,-5-4 239,1 3 1,-2-3-1,-2 4 1,-2-2-19,-2 1 1,-3 3 96,-5-7 0,-5 1 5,1-5 0,-1 0 27,5 1 0,-1-1-156,1 1 1,0-7 107,-1-1 0,5 0 359,0-1 0,-1 0 0,-3-4 0</inkml:trace>
  <inkml:trace contextRef="#ctx0" brushRef="#br0">9912 12588 8570,'5'-12'-19,"-2"0"1073,5-1 0,-3 1-316,3-1 1,-1 5-10,1 0 1,2 4-165,-6-5 0,5 7-316,0-2 1,-2 2-598,1 2 0,-5 7 309,1 5 0,-3 2-514,-1 7 0,0 0 406,0 3 0,-4 1-489,0 0 1,-6-2 214,2-2 0,1 3-82,-1-4 1,4-2 263,-5-1 0,5-4 208,-4 0 1299,5-1-1009,-2-5 1,6-1 776,3-6 1,3-2-430,6-2 1,0-3-57,4-5 0,2-1 8,6 1 1,0-5-765,0 1 1,4 1 56,-1 7 0,0-4 664,-7 4 0,2 3-1749,-2 1 0,-2 2 320,2 2 1067,-12 0 0,13 0 1,-8 0-1</inkml:trace>
  <inkml:trace contextRef="#ctx0" brushRef="#br0">4751 8545 10301,'0'-12'530,"0"-1"116,0 1-214,0 5-380,0 2 0,2 6 151,2 3 1,1 3-436,4 5 1,2 5-461,-3-1 0,3 7 779,1-3 0,-1-1-349,-2 2 0,2 0 81,-3 4 1,-1-1-479,1 1 0,-1 0 281,1 0 0,2-2-302,-6-2 1,0 2 679,-4-2 0,6-3 0,1 0 0</inkml:trace>
  <inkml:trace contextRef="#ctx0" brushRef="#br0">4751 8595 8412,'-4'-17'377,"0"1"-383,-6-1 0,8 1 641,-7-1 1,7-4-248,-3 5 1,4-5 18,1 5 1,4-2 0,2 3-124,1-2 1,2 1-66,8 3 1,-3 5-285,2 0 0,2 4 91,-1-5 0,3 6-448,-3-1 0,3 8 223,-3 5-137,0 2 0,-1 3-148,1 2 0,-5-1-54,-4 6 0,-1 0 236,1 3 1,-2-3 23,-6 0 1,0-5 78,0 5 0,-1-2-64,-4 2 135,4-3 0,-9-6 0,5 1-152,-2-1 1,-1 0-209,-5 1 488,1-6 0,0 2 0,-1-4 0,1-1 0,-1-4 0</inkml:trace>
  <inkml:trace contextRef="#ctx0" brushRef="#br0">5074 8384 8383,'0'-12'0,"0"-1"0,0 1 688,0-1 1,0 5-171,0 0 0,0 4-174,0-5-281,5 7 1,-2-4-257,5 6 0,-4 2-46,5 2 1,-1 7 269,4 5 1,1 5-281,-1-5 0,1 6 116,-1-1 1,0-2-67,1 2 0,-1-4-5,1 3 0,-5-5 196,0 2 15,0-3 0,1-2 103,-1 1 1,-5-5 51,1 0 424,-3-5 228,-1 2-698,0-16 0,0 3 0,-1-8 17,-3 2-166,2 1 1,-3 1-329,5 0-105,0-1 431,0 1-207,0 5 1,1-3 136,3 6 0,3 0-14,6 4 0,-1 0-7,1 0 35,-7 0 1,10 0-1,-4 0 93,2 0 0,0 4-54,-2 0 1,0 0 316,1-4 0,-1 0-85,1 0 0,-5 0 328,0 0 1,-4-5-161,4-3 0,-5-3 8,1-2 0,-2-3 99,-2-1 1,0-5-100,0 1 0,0 2-579,0-2 0,-4 1 257,-1-5 1,-3 4-258,4 1 0,-4 4-385,4 0 0,-2 4-759,2 3 1367,3-2 0,-5 15 0,6-2 0</inkml:trace>
  <inkml:trace contextRef="#ctx0" brushRef="#br0">19030 12142 10070,'-7'0'466,"1"-6"-188,6 5 148,0-5-154,-5 6 1,4-1 227,-4-3-91,4 3-104,1-5 0,0 5-227,0-3 1,0 1 171,0-5 1,0 3-129,0-3 0,0 4 32,0-4 1,6-1 561,2-3 1,3 1-598,1 3 1,1-9 0,-1 3 0</inkml:trace>
  <inkml:trace contextRef="#ctx0" brushRef="#br0">19154 11993 13834,'12'0'5036,"1"0"-3622,-1 6 1,-4 0-630,1 7 1,-7-1-2193,3 1 1,-8 0 806,-1 4 0,-6-2 131,2 6 1,-7-6 320,-2 2 1,-1-4 236,2 0 0,2-1-657,-3 1 0,3-7 28,2-1 0,0-4 649,-1-1 0,1 0 108,-1 0 0,1-1 94,0-4 1,3-3-22,1-8 0,5 2-54,-1-3 1,3-1 277,1 2 0,0-2-616,0 1 0,0 4 183,0-4 1,5 3 26,4 2 0,2-1 351,1 1 1,0 4-209,1 0 1,-1 5 73,1-1 1,-1 2-300,0 2 0,5 2-471,0 2 1,-2 3-122,-7 5 1,3 5 46,-3-1 1,-2 6 34,-2-1 1,-3-2 327,-1 2 1,0-5-300,0 5 1,-5-4 59,-3 3 1,-5-6-103,-3-2 0,2 1 2399,-3-5-1721,-2-2 1,0 5 0,-6-4 0</inkml:trace>
  <inkml:trace contextRef="#ctx0" brushRef="#br0">18993 12216 9798,'-13'-12'4297,"1"0"1,-1-1-2345,1 1 0,5-2-1252,3-3 1,-2 4 2189,2-4 0,0-1-3221,4 2 0,4-1-128,0 5 0,6-1 134,-2 1 1,5 1 628,3 3 0,-2-2-556,3 6 1,-4 0-149,0 4 0,3 0-189,1 0 0,-1 5-855,-3 3 1,-1 3 778,1 2 0,-1 1 293,0 2 460,-5-2 1,4 15 0,-4-3 0</inkml:trace>
  <inkml:trace contextRef="#ctx0" brushRef="#br0">19141 12179 28181,'-6'13'2977,"-1"-1"-3461,3 0 0,-2-3 1612,-2-1-1359,-3 0 0,4-1 1186,-6-3 1,1-2-956,0-2 0,3-2 0,1-2 0,1-3 0,-1-5 0,-2-1 0,6 1 0,0 0 0,4-1 0,0 1-2553,0-1 1462,0 1 0,1 1 193,4 3 1,1-2 60,7 6 1,-1 0 98,1 4 1,-1 0 115,0 0 0,5 1 380,0 3 0,-1 3 145,-4 5 1,1-3 44,-1-1 1,1 0-299,-1 5 0,-5-1-614,-3 1 701,-2-1 1,-2 0 562,0 1 1,-6-2 85,-2-3 0,-3 2 391,-2-6 1,0 1 453,-4-1 0,3-2 1533,-2 2 1,2-4-1909,1-4 1,5-3-341,0-5 1,4-1-404,-4 1 0,5-2-113,-1-3 0,4 4 0,4-4 0,1 3 0,4 2 0,2 1 0,-3 3 0,3-2-1118,1 6-1512,1 0 0,-1 5 2028,0 3 0,-3 0-2666,-1 9 3207,-5-4 0,8 15 1,-4-5-1</inkml:trace>
  <inkml:trace contextRef="#ctx0" brushRef="#br0">14006 6672 14991,'0'-12'-2138,"1"4"2248,3 0 253,-2-1 1,3 1 506,-5 0-786,0 5-54,0-8 1,1 5-27,4-2-165,-4 3 1,4 3 367,-5-2-374,6 3 1,-3-5-1,5 6-201,2 0 0,2 0 84,5 0 0,-2 2 74,5 2 1,1 3 94,4 5 0,-2 0-62,-2 1 0,-3 1-34,-6 2 0,1-2 122,-1 2 0,-5-2 23,-3-1 0,-2-1 1,-4 0 10,-2 1 0,-4-1 200,-9 1 1,-2-5-17,-6 0 0,-4-5 83,0 1 1,0-3 202,5-1-304,-1 0 1,1 0 0,4-1 349,3-3-313,3-3-81,2 0 0,4-4 0,1 3 42,1-3 1,3-2-48,8 1 0,-3 4 49,7 0 0,3 3-107,5-3 0,3 5 39,-3-1 1,3 3-37,-3 1 0,4 1-414,-5 3 1,5-1 325,-5 5 0,0 1-75,-8 3 162,3 0 1,-10 1 34,3-1 0,-4 1 0,-4-1 25,-4 0 0,-7 0 56,-2-4 0,-3 1 276,3-4 1,-4-1-82,5-4 0,-1 0 8,5 0 1,4-7-55,-1-6 1,7-5 160,-3-6-166,4-1 0,7-1-245,2-3 0,4 3-33,5-3 1,-2 2-114,6 3 181,-1-1 1,0 1-355,-4 4 0,-2 6 1,-2 7 81,1 2 0,-5 0-284,0 5 1,-5 6-564,1 2 0,-2 5 499,-2 3 0,0-1-665,0 6 1,4 1 1228,0 7 0,0-3 0,-4 4 0</inkml:trace>
  <inkml:trace contextRef="#ctx0" brushRef="#br0">18993 12167 19565,'0'-13'-4807,"0"1"3710,0-1 1,0 5 1823,0 0 0,4 4 415,0-4 1,0 3-341,-4-3 0,4 4-642,0-4 0,2 5 363,-2-1 1,1 1-223,4-1 0,2 3 1169,-3-4-543,3 4 1,1 1 485,1 0-1082,-1 0-362,1 6 0,-5-1-284,0 3 0,-5 3-1596,1-2 996,-3 2 0,-1 1 627,0 0-1400,0 1 484,-5-1 898,-2 1 1,-5-2-290,-1-3 0,5-2 1949,0-6 1,4 0 1854,-5 0-1843,7 0 1,-8-6 371,6-2 0,0-1-1676,4-3 1,1 2 424,3-6 0,3 2 143,5 2 1,1-5-941,-1 1 0,1 3 187,-1 5 1,5 1 362,-1-1 1,-3 2-1572,-5 6 1130,0 0 1,3 2-4,-3 2 0,2-1-1046,-6 5 0,2 0 682,-2 4 0,3 1 1,5-1-1</inkml:trace>
  <inkml:trace contextRef="#ctx0" brushRef="#br0">14179 6722 11023,'-7'0'-1762,"-6"-5"1493,4-4 0,-4-2 407,4-1 0,2-1 98,-1 1 1,4 1-312,-4 3 1,5 1 119,-1 3 1,3 1 176,1-5-405,0 5 1,1-4 405,3 3-120,3 3 281,5-5-295,1 6 1,-1 0-77,1 0 214,-7 0-15,0 0-261,-1 0 0,-2 0 192,5 0-115,-5 6-145,3-5 114,-6 10 1,-2-8 180,-2 5-100,-3-5 254,-5 2-240,0 1 472,-1-5-1140,1 5 630,5-6 0,1-2-397,6-2 315,0 3 1,2-5-708,2 6 38,-3-5 156,10 3 231,-9-3 1,5 9-64,-3 0 0,-3 6 373,3-2 0,3 3 0,0 1 0</inkml:trace>
  <inkml:trace contextRef="#ctx0" brushRef="#br0">28892 10282 15191,'0'-13'-2275,"0"1"1793,0-1 628,0 1 1,0 4-117,0-1 420,0 7-130,0-9 28,0 9-565,0-3 629,0 5 286,0 0-382,6 0-306,-5 0 0,9 1-89,-6 3 1,4-1-86,-4 5 1,4 1-96,-3 3 0,0-4 87,-1 0 1,-2 1 39,2 3-159,-3 1 1,-1-1 130,0 0-25,0-5 0,-1 3 247,-3-6 1,1 2 204,-5-2 1,-1-3 261,-3 3 1,4-2 0,-1-2 0,2-2-242,-1-2 1,-3 1 142,3-5 0,2 0-216,2-5 1,-1 0-216,1-4 1,-1 3 77,5-2 1,0 1-90,0-2 1,5 3-58,-1-2 0,5 6 25,0 2 1,-2 1 3,1-1 138,0 2 1,5 6-268,-1 0 1,0 1 157,1 4 1,-6 2-272,-3 5 1,1 4 13,-1 1 1,1 0 17,-5-5 46,0 6 1,0-4 150,0 2 0,0-2 114,0-2-144,-6-5 1,-1 3 275,-5-6 0,3 0 89,1-4 1,1-1 134,-1-3 0,-3 1-155,3-5 1,1 1 3,-1-2 1,3-2-166,-3 3 0,5-7-68,-1-2 1,2 1-267,-3 4 113,4-1 0,-3 1-87,8-1 1,-1 5 297,5 0 0,0 5-30,5-1 0,0 3 60,4 1 0,-3 5-269,2 3 1,-2 3-22,-1 2 1,-1 1-44,0 2 1,-1-2 243,-2 2 1,-2-2-260,-3-1 195,-3 4 1,3-3-210,-8 3 0,-3-5 308,-5-4 0,-1-1 34,1-3 0,0-2 323,-1 2 0,-3-3-8,-1-1 1,1-4 47,3 0 0,1-6-71,-1 2 0,5-3-161,0-1 0,5-2-306,-1-3 0,2 4-19,2-4 1,2 3-151,2 2 1,3 4 255,5-1 0,1 3-232,-1-3 1,1 4 4,-1 5 0,0 0-41,1 0 0,3 5-22,1 4 1,-1 2 108,-3 1 1,-1 0 193,1 1 0,-5-1-156,0 1 0,-1-1-219,1 0-165,-2 1 180,-6-1 198,0 1 1,-6-7 339,-2-1 0,1-4 219,-1-1 1,0-1 185,-5-4-245,1-1 0,-1-8-110,1-3 1,4 3-304,-1-2 0,7 1 120,-2-2 1,-2 3 0,2-2-45,1 2-300,2 2-299,1-1-1284,0 1 824,0 5 299,5 2 0,1 6 363,2 3 0,3 3-417,-3 5 1,3 1 264,2-1 1,-1 1-214,1-1 0,4 4-128,4 1 900,-3 0 0,11-5 0,-3 0 0</inkml:trace>
  <inkml:trace contextRef="#ctx0" brushRef="#br0">29351 10430 12570,'11'-1'173,"-3"-3"1,-3 1-152,-10-5 0,0 4-152,-3-5 1,-3 1 0,4-4 0</inkml:trace>
  <inkml:trace contextRef="#ctx0" brushRef="#br0">29314 10381 15821,'0'-13'2474,"0"5"-2111,0 0 0,0 4-60,0-5 0,0 5-40,0-4 1,0 4-168,0-4 1,1 3 66,3-3 1,1 5 247,7-1 0,-2-1-489,6 1 0,-2 0 513,-2 4 1,5-5-321,-1 1 0,5 0-55,-4 4 0,3 2 147,-3 2 1,-5 1-130,-3 3 1,-1 3-166,4-2 0,-1 2-568,-3 1 1,-2 1 31,-6-1 0,-1 2 190,-4 2 1,3-2 69,-7 3 1,1 1 10,-4-2 0,-5 1 135,1-5 1,-5 5 10,4-1 1,-5 5 148,2-5 1,0 1 54,0-5 0,5-1 230,-2-3 0,3 4-92,2-4-85,5-3 110,1 1 361,6-6-68,0 0 1,10 0-142,3 0 1,3 0-374,1 0 0,2 0 127,6 0 0,-5-2-151,1-2 0,0 3-223,4-3 1,-1 2-319,1 2 1,0-4-94,0 0 0,-2 0-552,-2 4 0,1-4-465,-5 0 1,0 0 846,0 4 1,-2 0-759,6 0 1645,-6 0 0,-3 0 0,-6 0 0</inkml:trace>
  <inkml:trace contextRef="#ctx0" brushRef="#br0">29909 10492 14165,'-45'-12'-590,"6"0"1269,23-1 1,9 1-209,11-1 1,6 6-1,-3 2 1456,-1-1-883,0 5 0,-5-4-64,3 5-953,-2 0 0,7 1-300,-4 3-109,-1 3 1,-4 5 271,0 1 0,0 1-601,0 2 1,1-2 24,3 2 0,2 2-238,2-1 0,-2 1-886,-6-2 1,0 2-33,0 3 1810,0-3 1,0 0 0,0 1 0</inkml:trace>
  <inkml:trace contextRef="#ctx0" brushRef="#br0">25468 5755 8476,'-7'0'-1260,"2"-2"1697,5-2 108,-6 3 0,5-6 321,-3 3-305,2 2-83,2-3-205,0-1 30,-5 5 0,4-6 0,-4 3 1,4 1 69,1-5-409,0 5 294,0-8 0,0 8-207,0-5 1,6 5-29,2-1 1,3 3-160,1 1 0,5 0-236,-1 0 0,1 5 285,-5 4 1,1 2-7,-1 1 0,0 0 214,1 1 0,-6 1 577,-3 2 1,-3-2-703,-1 3 0,-1-5 0,-3-2 171,-4-2 1,-4-1 238,0 1 1,-4-2 49,-1-6 1,-4 0 85,5 0 1,-5 0-32,5 0 0,-1-2-226,5-2 0,1-3-251,2-5 1,4-1 146,5 1 0,0-1-209,0 1 51,0 0 1,5-1-198,4 1 1,3 1-561,5 3 355,-4-3 1,9 9 341,-5-2 1,-1 3-365,-3 1 0,3 1 0,1 2 232,-2 1 0,-5 6-307,-2-2 1,-4 3 71,4 1 0,-5 1-38,1-1 0,-2 0 217,-2 1 0,-6-1 6,-2 1 1,-3-1-360,-2 1 1,1-2 174,0-3 1,-2 1-1459,-3-4 1861,4 4 0,-11-2 0,5 6 0</inkml:trace>
  <inkml:trace contextRef="#ctx0" brushRef="#br0">24488 5730 8475,'-5'-13'-218,"3"7"1,-5-5 446,3 2 1,3 2 426,-3-1 0,2 4 42,2-4-375,0 5-206,0-8 1,0 8 148,0-5 0,6 5-109,2-1 1,3 1 210,2-1 0,-4 3-66,4-3 1,-4 2 4,8 2 0,-3-4-187,-2 0 1,0 0-63,1 4 1,1 0 34,2 0 0,-2 0-65,3 0 0,-8 0 74,-1 0 1,1 4-229,3 0 0,-4 6-78,1-2 0,-7 3-26,3 1 0,-4 2 0,-1 1 16,0 2 1,0 5 145,0-1 0,-6-2 42,-2 2 0,-3-1-60,-1 5 1,-1-1 88,1-4 1,-1 2-392,1-5 30,0-1 324,-1 2 1,5-5 21,0-1 33,5 0 453,-3-10-251,6 3 0,2-6 0,2-2 86,4-1 0,3-4-220,2 4 1,3-6-5,1 2 1,3-2-231,-3 2 1,5-3 146,-1 3 1,-2 1-838,2-2 1,-2 5-623,2-4 0,1 5 769,-6-1 0,1-1 688,-5 0 0,1 1 0,-1 4 0</inkml:trace>
  <inkml:trace contextRef="#ctx0" brushRef="#br0">24910 5879 8104,'0'-13'2686,"0"1"-2287,0 0 1,1 0 233,4 4-377,-4-3 1,9 8-75,-6-5-60,5 5 1,-3-3 0,3 3-119,0-1-309,-1-1 0,3 7 359,-3 2 0,3 2-146,-2 2 0,-4 3 38,-1-3-56,3 3 0,-5 3-95,2 2 1,-3-2 117,-1 3 1,0 1-43,0-2 177,0 1 0,-5-1 0,-2 1-149,0-2 0,0-1 279,3-2 0,1-4 273,-5 1-163,5-1 128,-3-1 0,8-2-175,2-5 1,4 0 0,7-1 15,2-3 0,5 1-673,-1-5 0,2 1 194,2-1 0,-2-2-850,-2 6 0,-3 0 177,-6 4 218,1 0 1,-5 0-1330,0 0 2079,-5 0 0,3 11 0,-6 3 0</inkml:trace>
  <inkml:trace contextRef="#ctx0" brushRef="#br0">8808 12861 22439,'0'-7'-3895,"0"2"2167,0 5 2529,0 0 0,5 0-555,4 0 0,6 0-321,1 0 0,8 0 0,1 0 176,6 0 1,5-6-1,1-1 1</inkml:trace>
  <inkml:trace contextRef="#ctx0" brushRef="#br0">5247 7553 20131,'-12'0'-4423,"4"0"828,0 0 2711,5 0 491,-8 0 342,9 0-38,-3 0-103,5 0 0,1 0-589,3 0 1,5 0-325,7 0 1122,3 0 1,6 0 0,0 0 0</inkml:trace>
  <inkml:trace contextRef="#ctx0" brushRef="#br0">9999 12514 9208,'-7'-6'-283,"-3"4"-100,6-7 412,-6 7 1,8-8 140,-7 6 98,7-6-10,-4 3-149,6-5 1,0 4 363,0-1-224,0 1 78,6-4 0,-5-1-17,10 1 202,-10 5-203,5-4-229,-1 10-13,-3-5 219,3 6-108,-5 0 1,0 6-95,0 2 0,0 3 36,0 1 0,2 2-76,2 3 1,-3-2-66,3 5 0,-2-3 12,-2 4 0,4-5-49,0 5 0,0-5-13,-4 5 0,4-4 37,0 3 0,1-3-19,-5 4 0,0-6 60,0 1 1,0-2-315,0-2 295,-6 1 390,5-1-232,-10-5 72,9-1 0,-5-11-18,3 1 0,3-5-88,-3 0 1,2-3-93,2-5 1,0 4 77,0-4 0,0-1-126,0 2 0,0-5 63,0 5 0,0-2-160,0 1 1,0 3 132,0-2 1,0-2 45,0 1 1,2-1 108,2 2 0,-3 2-116,3-2 1,-2 2 123,-2 1 0,0 1-6,0 0 128,5-1-187,-3 1 1,5 5-321,-3 3 93,-3 2 0,5 4 57,-6 2 1,1 3-18,3 5 1,-3 5 146,4-1 1,0 6 3,-1-1 1,0 4-117,-4 4 1,0-3 81,0 3 0,0 1-23,0-1 0,0 1 95,0-1 1,-1-1-45,-3 5 1,-2-5-38,-2 0 1,-3-6 27,3-1 1,1-6 26,-1 2 0,3-8 302,-3 0-470,5-6 530,-2 2-347,5-5 0,0-5-27,0-4 1,0 2-46,0-1 1,0 4-140,0-4-400,0 5 386,0-8-758,0 10 521,0-5 111,0 1 1,1 3 127,3-2 0,-1 3-9,5 1 80,1 0 0,3 0 10,1 0 0,3 0 104,1 0 0,5-2-59,-2-2 1,4 3-51,1-3 0,1-2 38,3 2 1,-3-4 631,3 4 0,-3-5-318,-1 5 0,-4 0-50,-1 4 0,-9-4 612,2 0-185,-9 0-267,1 4-346,-5 0-445,0 0 1,-4 1 10,0 3 0,-4-1-662,4 5 1378,-1-5 0,0 13 0,-2-2 0</inkml:trace>
  <inkml:trace contextRef="#ctx0" brushRef="#br0">5955 5705 11639,'-7'0'-1126,"1"0"927,6 0 73,0 0 330,0 6 1,0 0-138,0 7 0,4-5-115,0 0 1,6 6-1,-3 5 1</inkml:trace>
  <inkml:trace contextRef="#ctx0" brushRef="#br0">6364 6065 8684,'-6'-13'-525,"4"2"206,-7 3 305,7-3-103,-4 10-202,6-5 1,0 8 197,0 2 1,6 3-219,2 5 337,3 0 0,7 6 1,1 2-1</inkml:trace>
  <inkml:trace contextRef="#ctx0" brushRef="#br0">6749 6586 7908,'0'-7'-747,"0"0"734,0 3 52,0 2-299,0-3 211,5 5 1,-2 5-250,5 4 1,-1 2 294,1 1 0,9 0 0,-3 1 0</inkml:trace>
  <inkml:trace contextRef="#ctx0" brushRef="#br0">7034 6995 7392,'0'7'-272,"0"0"-81,0-3 243,0-3 1,5 5-458,4-6 565,7 0 0,3 5 0,6 2 1</inkml:trace>
  <inkml:trace contextRef="#ctx0" brushRef="#br0">7381 7429 8278,'-7'0'-558,"2"6"1,6-4 433,3 7 1,-1-5-108,5 4 1,1 0 106,3 5 1,0-1 123,1 0 0,-1 6 0,1 2 0</inkml:trace>
  <inkml:trace contextRef="#ctx0" brushRef="#br0">7530 7925 7578,'8'1'-84,"1"4"0,-3-3-21,3 7 1,6-5-192,-3 4 0,3 0 296,-2 5 0,5-1 0,1 1 0</inkml:trace>
  <inkml:trace contextRef="#ctx0" brushRef="#br0">7877 8297 7650,'-6'0'2,"0"0"0,7 2-127,4 2 0,-3-2-128,7 7 0,-1-5-312,4 4 565,6 0 0,-4 5 0,4-1 0</inkml:trace>
  <inkml:trace contextRef="#ctx0" brushRef="#br0">8101 8657 8412,'-4'12'-513,"-1"1"1,1-5 933,4 0 0,0-4-334,0 5 0,0-5-294,0 4 0,7-5 130,6 1 1,0-1-121,8 1 1,-4-3-166,3 3 1,1 3 113,4 1 0,0 3 248,-1 2 0,1 5 0,0 1 0</inkml:trace>
  <inkml:trace contextRef="#ctx0" brushRef="#br0">8398 9079 8299,'-4'8'-698,"0"0"1,-1-4 909,1 4-215,2 1 1,-3 3-21,5 1 1,0-5 33,0 0 0,0-4-13,0 4 0,4-3-16,0 3 1,6-4-109,-2 4 1,3-4 125,1 5 0,1-1 0,-1 4 0</inkml:trace>
  <inkml:trace contextRef="#ctx0" brushRef="#br0">8572 9525 8299,'-8'-4'-547,"0"0"464,5 0-25,-8 4-162,9 5 0,-3 2 61,5 5 0,1-3 0,3-1 1,3-1 138,6 1 0,-1 3 70,1-3 0,-1 3 0,6 2 0,1-1 0</inkml:trace>
  <inkml:trace contextRef="#ctx0" brushRef="#br0">8783 9847 7993,'0'7'-603,"0"-1"536,0-1 0,0-2 35,0 5 1,1-5-233,4 1 193,1 3 0,7-4-10,-1 5 0,1-1 47,-1 1 34,6-2 0,-4-1 0,4 2 0</inkml:trace>
  <inkml:trace contextRef="#ctx0" brushRef="#br0">9168 10120 7261,'4'13'-87,"0"-1"1,4 1 15,-4-1 0,5 0-121,-5 1 1,5-1-106,0 1 1,2-1 296,1 0 0,6 1 0,1-1 0</inkml:trace>
  <inkml:trace contextRef="#ctx0" brushRef="#br0">9428 10592 7614,'0'6'-428,"0"0"0,6-6 87,2 0 1,3 1 106,1 4 234,1-4 0,5 10 0,1-4 0</inkml:trace>
  <inkml:trace contextRef="#ctx0" brushRef="#br0">9676 10840 8164,'-1'8'-1264,"-3"0"1306,2-5-103,-3 8 1,5-4-187,0 5 1,0-3-98,0-1 344,0-5 0,0 13 0,0-2 0</inkml:trace>
  <inkml:trace contextRef="#ctx0" brushRef="#br0">9850 11150 8063,'-8'0'-312,"-1"0"309,7 0-80,-4 5 1,7 1-170,4 2 0,1-2-158,7-6 1,1 4 409,2 0 0,3 0 0,6-4 0</inkml:trace>
  <inkml:trace contextRef="#ctx0" brushRef="#br0">10086 11373 8115,'-9'0'623,"1"0"0,4 0-357,-4 0-526,5 0 529,-3 0-269,6 0 0,6-6 0,1 0 0</inkml:trace>
  <inkml:trace contextRef="#ctx0" brushRef="#br0">15879 5358 24282,'7'0'129,"-2"0"-42,-5 0 0,0 0 27,6 0-64,-5 0 0,9-2 103,-6-2 0,6 3-23,-2-3 0,-1 2 2,1 2 1,0 0-170,5 0 0,0 0 80,4 0 0,-3 0-41,2 0 0,2 0 35,-1 0 0,5 0 18,-1 0 0,2 0-1262,2 0 1,0 0 192,-1 0 1,1 0 1711,0 0 1,1 0-552,3 0 1,-3-1 4,3-3 0,-2 3-90,-3-4 0,1 4-1399,0 1 1,0 0 1266,0 0 1,-5 0 1266,1 0 1,-5 0-702,5 0 0,0 0-1310,4 0 0,-5 0 854,1 0 1,0 0-43,3 0 1,1 0-59,0 0 1,0 0 1307,0 0 0,4 0-1171,0 0 0,4 0-146,-4 0 1,4 0 706,-4 0 1,4 0 97,-4 0 0,5 0-699,-1 0 0,-2 0 29,-3 0 1,-1-4-47,-3 0 0,3 0 106,2 4 1,-7 0-106,2 0 1,-6 0-10,3 0 1,-6 0 17,2 0 0,1 0-54,-2 0 0,1 0 46,-5 0 1,1 0-44,-1 0-50,0 0-60,1 0-110,-1 0 229,-5 0-627,-1 0 338,-6 0-748,0 0 534,0 5 56,0-4 0,-6 11 1,-1-6-1</inkml:trace>
  <inkml:trace contextRef="#ctx0" brushRef="#br0">18459 12477 8426,'0'-7'520,"-5"-4"-136,3 4-89,-3 0 0,6 2 244,3 5-434,-2 0 0,9 1 177,-3 3 1,3-1-307,1 5 0,1 0-16,-1 5 1,2-5-41,3 0 1,-4 1-237,4 3 0,1 0 179,-2 1 0,2-1-16,-1 1 0,-3-1 2,2 0 1,-3-3-358,-5-1 1,3-1 163,-3 1 1,-1 2-863,1-6 587,-5 6 619,3-9 0,-1 4 0,2-5 0</inkml:trace>
  <inkml:trace contextRef="#ctx0" brushRef="#br0">18695 12477 8488,'0'-20'55,"-1"3"179,-4 4 0,4 1 4623,-3-1-4580,2 1 0,-3 0 0,-2-1 1</inkml:trace>
  <inkml:trace contextRef="#ctx0" brushRef="#br0">18682 12378 25164,'0'8'934,"0"0"0,0-4-1799,0 4 0,-1 6-313,-3 7 0,1 2-143,-5 2 0,4 1 159,-4 3 1,1-1 398,-2 5 1,-2-4-221,3 4 1,-2-6-644,2 2 0,-1-2 207,4-3 0,-3-4 1159,4-4 1,0 4-1,4-1 1</inkml:trace>
  <inkml:trace contextRef="#ctx0" brushRef="#br0">18893 12638 8814,'13'-12'1701,"-5"5"-1153,0 3 0,-5 4-57,1 4 0,-2 0-184,-2 8 0,0-2 879,0 6 0,0 2-1126,0-1 1,0 4-378,0-5 1,1 5-792,3-5 0,-3 6 1290,4-1 1,-4 2 0,-1 2 0</inkml:trace>
  <inkml:trace contextRef="#ctx0" brushRef="#br0">13584 7342 8340,'-13'0'-502,"7"0"1,-5 0-1,4-1 781,0-3 0,-4 2 375,2-2-205,4 3-152,-1 1 62,6 0-332,0 0 91,6 0 1,2 1-28,9 3 0,-3-1 124,2 5-327,3 1 0,-1 3 158,3 0 1,1 1-216,-5-1 1,3 2-74,-3 3 1,3-2 154,-3 5 0,0-3 1,-4 2-666,4-1 489,-9-1 0,9-1-612,-9 1 875,3-1 0,1-3 0,1-1 0</inkml:trace>
  <inkml:trace contextRef="#ctx0" brushRef="#br0">13795 7355 8382,'0'-20'-462,"-4"2"532,0 6 1,-5 0 1107,5-1-758,-6 1 0,9 4-142,-3-1 0,1 6-396,-1-1 1,3 4 106,-3 4 1,1 5-143,-1 7 0,1-1 0,-4 6-229,1 1 1,-2 2 226,4 0 1,-1 1-332,0 0 0,4 4 193,-3 0 1,3-2-354,1-6 646,0 3 0,0 0 0,0 8 0</inkml:trace>
  <inkml:trace contextRef="#ctx0" brushRef="#br0">13968 7503 8888,'-4'-8'1193,"0"0"-336,0 5-752,-1-8 1,3 8 123,-2-5 1,8 5-199,4-1 1,5-1 69,3 1-213,-2-1 1,8 5-72,-5 0 0,3 0 138,-3 0 1,4 2-237,-5 2 0,1 3-17,-5 5 244,1 1 0,-2-1 0,-3 0-2,-4 1 0,1-1 41,0 1 0,-1 3 139,-4 1 0,0-1 122,0-3-233,-6-1 126,5 0 0,-5-3-74,6-1 0,6-5-7,2 1 0,3-8-50,2-5 0,4-2 44,4-1 0,1 0-291,-1-1 0,2 1-86,-2-1 337,2 1-666,2 5 0,-5-3 26,-4 6 628,3-5 0,-5 7 0,4-3 0</inkml:trace>
  <inkml:trace contextRef="#ctx0" brushRef="#br0">18496 11323 9834,'0'7'-437,"0"-1"542,0-6 1880,0 0-1853,6 0 212,-5 0-113,5 0-132,-6 0-16,0 0 63,5-6 1,-2 5 211,5-3-59,-5-3-239,8 5 48,-4-9 1,5 6-130,1-3 0,-5 1 67,0 3 0,-1 1-81,2-5 1,2 5 26,-3-1 1,3-2-29,1 2 1,-1-1 47,-2 0 1,2 4 46,-3-3 0,3-2-40,1 2 0,2 0-5,3 4 1,-4-4-33,4 0 0,-3 0 19,-2 4 0,2 0 82,2 0 0,-2-2-15,3-2 0,-3 3 11,-2-3 0,5 2-54,-1 2 0,5-1 32,-5-3 1,6 2 5,-1-2 1,2-1-15,2 1 1,-1-5 517,-4 5 0,7-4 1662,-7 4 0,6-2-2444,-5 2 0,-2 3 469,2-3 1,0-3 0,4 0 0</inkml:trace>
  <inkml:trace contextRef="#ctx0" brushRef="#br0">19278 11125 16503,'12'-6'8452,"1"5"-5677,-1-3 1,2-2-3725,2 2 0,-2-1-497,3 1 1,-3 2 396,-2-2 0,0 3-356,1 1 21,-1 0-394,1 0-1040,-1 0-130,-5 0 2071,-2 0 0,-5 1-881,0 3 1214,0-2 1,0 9-482,0-3 1025,-5-3 0,-7 12 0,-8-3 0</inkml:trace>
  <inkml:trace contextRef="#ctx0" brushRef="#br0">18620 11137 7390,'0'-12'888,"0"0"0,0 3-183,0 1-476,0 5 0,0-4 162,0 3-381,0 3 1,0-3-63,0 8 34,0 3 0,-1 1 220,-3 0 1,1 2-189,-5 6 1,4-2 32,-4 3 0,1 1-91,-2-2 0,-2 5 29,3-5 0,-3 5 55,-1-4 0,-1 3 6,1-3 0,-1 3 15,1-3 1,1 0 16,3-5 1,-3 0-1,2 1 24,-2-1 1,3-1 50,0-3-56,5 3 314,-2-9-22,5 3-187,0-5 318,0 0-400,5 0 0,-2 0-36,5 0 1,0 0 216,5 0 0,-4 0 58,4 0 0,-4-1-22,8-3 0,-3 2-268,-2-2 0,5 3 214,-1 1 0,6 0-155,-1 0 1,2 0 63,2 0 0,0 0-352,0 0 1,-4 0-49,-1 0 0,0 0 8,0 0 1,2 0 7,-5 0 1,3 0 179,-3 0 1,0 1-234,-5 3 1,-4-2 36,1 2-191,-7-3 186,4-1 0,-6 2 51,0 2-114,0-3 181,0 5-411,0-6 126,0 0-333,-6 0 260,5 0 1,-5 1-666,6 3-506,0-2 583,-5 3 224,3-5 817,-3 0 0,-1 6 0,0 1 0</inkml:trace>
  <inkml:trace contextRef="#ctx0" brushRef="#br0">18620 11212 8575,'0'-13'-660,"0"5"506,0 0 0,0 4 558,0-5 1,0 5 349,0-4-301,0 5-220,0-8 0,-1 10-260,-3-3 129,3 2 17,-5 2 84,6 0-325,-5 6 0,2 1-42,-5 5 1,3 2 77,-3 2 0,4-2 4,-4 3 1,1 2 79,-1 2 0,-3-2 24,2 2 1,0-5-16,0 5 1,-2-2 0,3 2 0,1-3 3,-1-6 1,4 1 11,-5-1 0,7 0 299,-2 1-291,2-1 1,2-4 315,0 1-250,0-7 61,0 4 1,2-5-82,2 3 0,3-2 16,5 2 0,0-3-16,1-1 0,-1 0 88,1 0 0,3 0 71,1 0 1,1 0-81,-2 0 1,3 0-2,6 0 1,-4 0-33,0 0 0,-2 0-220,2 0 1,1 0-2,-6 0 1,1 0-183,-5 0 1,1 0 245,-1 0 1,-4 0-374,0 0-756,-5 0 402,3 0-829,-6 0 1590,0 6 0,5 1 0,2 5 0</inkml:trace>
  <inkml:trace contextRef="#ctx0" brushRef="#br0">20593 7503 8292,'-12'7'-219,"-1"-3"1,5 2 145,0-2 1,3 0 518,-3-4-32,5 0 603,-2 0-350,5 0-168,0 0-309,0-5 0,4 2 0,2-4 40,0 2 1,-1-4-27,3 5 0,-4-5-59,4 0 0,-4 2 26,5-1 0,-1 0-51,4-5 0,1 1-52,-1 0 1,1-1 181,-1 1-192,-5-1 1,7 5-181,-6 0 137,6 0-319,-7 1 0,5 0 75,0 3 1,-1 8-1,-2 0 159,-5 6 1,-3 8-40,-1 2 1,0 5-18,0 4 68,0-3 0,-1 9 36,-3-7 0,2 1 32,-2-4 1,-1-1-95,1-4 175,-1 4 0,5-10-72,0 2 352,0-8-329,0-2 1,2-6 55,2 0 1,3-6 0,5-2 0,1-4 185,-1-5 1,0 3-475,1-2 91,-1 2 0,1 2-583,-1-1 0,0-2 415,1 3 0,-1-8 0,1 9-876,-1 2 1,-4-4 465,1 5 0,-1-3-176,4-1 853,-5-1 0,10 1 0,-4-1 0</inkml:trace>
  <inkml:trace contextRef="#ctx0" brushRef="#br0">20990 7293 8292,'-1'-13'0,"-4"1"793,4 5 1,-6-4 335,3 3 114,3-3 1,-6 0 135,3 2 340,2-2-1123,-3 10-324,10-5 0,2 6-301,5 0 1,1 6 103,-1 2 1,1 3-400,-1 2 0,2 0 245,2 4 1,-2-3 0,3 2-795,-3-2 684,-8-2 1,5 5-797,-2-1 0,0 1 46,0-5 1,0 1-240,-5-1 0,2 5-144,-2-1 1,-3 1 1321,4-5 0,1 6 0,1 1 0</inkml:trace>
  <inkml:trace contextRef="#ctx0" brushRef="#br0">13968 5842 8359,'-6'0'-238,"-1"0"-209,3 0 857,2 0 0,-5 0 238,3 0-308,3 0 155,-5 0 55,6 0-249,-5 0 1,3-2 131,-2-2-99,3 3-68,1-10-305,5 4 250,-3-6 0,9 1-14,-3-1 142,3 1-564,1 0 0,1 1-73,-1 2 0,1 4 269,-1 5 0,-4 0 0,1 0-83,0 0 1,2 1-55,2 3 1,-5 5 0,0 7 4,-5-2 1,8 8 115,-3-5 16,-2 5 1,-1-3 0,-5 6 70,0 0 1,0 2-5,0-2 0,0 2 21,0-6 1,0-2 3,0 2 1,0-6 33,0 2 73,0-3-112,0-2 264,0-5 0,6-2-106,2-5 1,-1-5 0,1-3-117,2-3 0,1-6 46,1 0 0,1-3-17,-1 3 0,5-5-241,-1 2 1,1-2-45,-5 1 1,1 2-512,-1 2 323,0 3 1,-1-4-693,-2 6 841,2 5 1,-10-4 221,3 3 1,2 1-1516,-2-1 1212,0 5 675,-4-3 0,0 1 0,0-2 1</inkml:trace>
  <inkml:trace contextRef="#ctx0" brushRef="#br0">14254 5569 13928,'-13'-6'-2373,"1"1"1878,0-4 687,5 4 1,0 1 0,4-2 79,-1-1 1,0 3-89,4-4 0,0 0 117,0-5-76,0 1 0,0-1-423,0 1 0,1 1 125,3 3 1,-1-2 152,5 6 0,-4-4-35,5 4 1,-5-1-274,4 5 155,0-5 1,1 4-1,-1-4-303,2 4 678,-5 1 1,6 0-245,-3 0 1,3 6 0,2 0 0</inkml:trace>
  <inkml:trace contextRef="#ctx0" brushRef="#br0">14316 5469 18479,'8'9'-1328,"0"-1"1,-5 0 3035,1 5 1,2-1-2434,-2 0 1,0 1 274,-4-1 0,4 1 0,0-1-189,-1 0 1,-2 1 321,-1-1 1,0 1 99,0-1 0,0 0-580,0 1 0,0-5 73,0 0 672,0-5 103,0 8-191,0-9 440,0 3 0,6-6 0,1-3 57,0-5 1,4-2 284,-3-1-426,3-1 0,1-3 0,1-2 50,-1-1 0,1 2-176,-1-3 0,0 4-133,1 0 0,-1-2 0,1 1 138,-1 2 1,-1 6-407,-3 0 0,3 2-4,-2-1 11,-4-3 0,2 10-494,-3-3-773,-2 2 544,3 2 467,-5 6 1,0 1-123,0 5 1,0-4-416,0 1 1056,0-1 0,6-1 1,1-2-1</inkml:trace>
  <inkml:trace contextRef="#ctx0" brushRef="#br0">13112 13717 10988,'-8'0'-2398,"0"0"2056,5 0 271,-8 0 1,8 0 30,-5 0 83,5 0-20,-8 0-11,4 0 435,1 0-284,-5 0 404,9 0-183,-9 0-85,10 0 1,-6 0 430,3 0 73,2 0-364,-3 0 0,3 0 721,-2 0-720,3-6 1,-6 5 310,3-3-514,3 3 56,-5 1-408,6-6-92,-5 5 184,3-5-281,-3 6 249,5 0 272,0 0-103,5 0 1,-2 0 117,5 0 0,0 0-158,5 0 0,-1 0 185,1 0 1,-1 0-135,0 0 0,5 0 39,0 0 0,-1 0 0,-2 0 363,2 0-424,-2 0 1,4 0-15,-5 0 0,-1 0 26,0 0 0,-3 0-273,-1 0 234,0 0 1,-1 2-138,-3 2 112,-2-3-154,-2 10 0,-7-4 0,-4 5-13,-5 1 1,-1-1 68,0 1 1,-2 3-70,-6 1 146,0-1 1,0 2-187,0 3 1,1-2 329,-1 2 0,0-5 435,0 5 0,6-6-307,2 2 1,-1-4 57,2 0 1,4-1-127,3 1 0,6-5-93,-1 0 231,3-5-369,1 2 0,1-5 586,3 0 1,3 0-428,6 0 0,-1 0 104,1 0 0,0-1-22,4-3 1,-2 3-211,6-4 0,-5 0 314,5 1 1,-4-2-297,3 2 1,-3 3-1,3-3 39,2 2 1,-4-2 86,-1 0-556,-3 0 1,-2 4-87,1 0 0,-1-2-409,0-2 1,-3 3-558,-1-3-226,-5 2 621,2 2 107,1 0 0,-1-1 1082,3-3 1,3 3 0,-4-5 0</inkml:trace>
  <inkml:trace contextRef="#ctx0" brushRef="#br0">13509 13605 14025,'0'-8'-2909,"0"0"3301,0 0 853,0-5 1,0 1 379,0-1-984,0 6 108,0 2-194,6-1-663,-5 5 1,5 1 0,-6 8 148,0 3 1,0 3 210,0 3-250,0 2 0,-4 7 0,0 2-194,1 1 1,-3 1 25,2-1 123,0-3 0,0 4-214,0-5 0,0 0-154,4 0 1,-4 2 120,-1-2 0,1 1-59,4-9 1,0-1-728,0-3 552,0-1 0,0-3-1336,0-1 58,0-5 1879,6-3 0,1-7 0,5-6 0</inkml:trace>
  <inkml:trace contextRef="#ctx0" brushRef="#br0">13844 13804 8475,'-6'0'-391,"0"-6"1,7 4 2277,4-7-1365,-4 7 0,6-8 65,-3 6 1,3-5 138,5 5-616,1-5 95,-1 7 1,-4-7-220,1 5 0,-1-2-6,4 2 1,-3 3 0,-1-4-908,1 4 217,2 1 0,-1 0-680,3 0 587,-4 0-12,4 0 0,-4 1 815,-5 4 0,6 1 0,-9 3 0,4-1 0,-4 0 0,-1 5 0</inkml:trace>
  <inkml:trace contextRef="#ctx0" brushRef="#br0">13869 13928 8568,'-12'1'-2126,"-1"3"2084,1-2 1,4 7 827,-1-4 246,7-1-68,-4-4 1,12 0-348,2 0 1,3 0-288,1 0 0,1 0 1,-1 0 131,1 0 0,3 0-37,1 0-510,-1-6 1,1 5-73,-1-3 0,5-2-230,-4 2 1,3 0-436,-3 4 1,-1 0 0,-3 0-113,-1 0 0,1 0-755,-1 0 1232,-5 0 457,4 0 0,-4 0 0,5 0 0</inkml:trace>
  <inkml:trace contextRef="#ctx0" brushRef="#br0">14924 13556 14712,'0'-9'-1638,"0"1"1,0 4 1645,0-4 335,0 5-150,0-8 0,0 8 250,0-5-177,0 5 1,0-4 349,0 3-707,0 3 373,0-5 1,0 5-309,0-3 322,0 2-274,-6-3 77,5 5 1,-6 4 27,3 0 1,2 2 91,-2-2 0,-1-1-185,1 5 1,-5 0 23,5 5 0,-4-5 60,4 0 0,-2 0-98,2 5 0,1-1 89,-5 1 0,5 0-148,-1 4 0,-1-3-18,1 2 0,-1-1-42,5 2 1,-4-3 253,0 2 1,0 2-211,4-1 0,0-1-70,0-3 0,1-1-10,4 0 0,-3 1 357,7-1-316,-7 1 1,9-2 299,-2-3 0,2 2 59,1-6-100,0 5 0,1-7 290,-1 2-42,1-3 0,-1-1 539,0 0-632,1 0 1,-1-1 121,1-3 0,-1 1-166,1-5 1,-1 5-1,0-3 428,1 1-444,-6-2 0,4-1-229,-3-1 0,7 3 124,2-3 0,-1-2-391,-3 3 0,-2-3 56,-3-1 0,3-1-97,-3 1 0,3-1-6,2 1 1,-5 0 65,0-1 1,-4-3 1065,5-1 0,-7 1-550,2 3 0,2-1 1,-2-1-217,-1-1 1,-2-2 118,-1 1-1174,0 3 1099,-5-3 0,-2-1 0,-6-2 0</inkml:trace>
  <inkml:trace contextRef="#ctx0" brushRef="#br0">15197 13469 26336,'-13'-11'1683,"1"3"0,-1-3 0,1 2-992,0-2 0,1 3-691,2 0-1442,-7 5 1,7-2 2314,-7 5 1,1 0 0,0 0-2386,-2 0 509,-5 0 1,8 4 0,-2 1 130,2 2 3309,-4-4 0,4 8-2358,-2-3 0,2 2-440,1-2 1,5 3-316,0-3 1,1 3 49,-1 2 1,1-5-230,3 0 0,2 1-321,-2 3 1,3-4-1642,1 0 1564,5 1 0,4 2 653,7-3 0,-2-2 299,2-6 1,-2 0 247,-1 0 0,3 0-568,1 0 0,3 0 4015,-3 0-3108,5 0 1,-8 0 0,4 0-1</inkml:trace>
  <inkml:trace contextRef="#ctx0" brushRef="#br0">15085 13568 28882,'23'-7'-1222,"-2"3"0,-3 3-151,-6 1 0,1 0 288,-1 0 1,-1 5-704,-3 4 1218,-2-4 1,0 6-1,0-4 1</inkml:trace>
  <inkml:trace contextRef="#ctx0" brushRef="#br0">15246 13667 21795,'0'7'-3473,"0"0"1468,0-3 1853,0-2 0,2 5-264,2-3 416,-3-3 200,5 5 1,-6-5-90,0 3-1143,0-3 760,5 5 0,-3 0 46,2 2 0,-3-1-408,-1 1 653,0-5 0,0 8-613,0-3 829,0 3 1,0 1-1266,0 1 1420,0-1 1,0 6 0,0 1 0</inkml:trace>
  <inkml:trace contextRef="#ctx0" brushRef="#br0">15283 13878 26772,'13'0'1815,"-1"0"0,1 0-1671,-1 0 1,-4 0-146,1 0 0,-1 0 1,4 0-897,1 0 649,-6 0 0,4-4 106,-3 0 1,-1-6-105,1 2 0,-5-3-621,1-1 0,1-1 200,0 1 1,-1-1 68,-4 1 1,0 0-177,0-1 1,-6 5 164,-2 0 0,-3 1 1,-2-1-150,1 3 0,0 0-1274,-1 1 1753,1 0 1,-1 4-652,1 0 1,0 4 233,-1 0 1,1 6-45,-1-2 1,5-1 313,0 1 446,5 0 1,-8 5 0,4-1 0</inkml:trace>
  <inkml:trace contextRef="#ctx0" brushRef="#br0">15618 13705 13239,'0'-13'-651,"0"1"847,0-1 1,0 1 368,0 0 0,0 3 531,0 1-743,0 0 1,0 0-152,0-1-469,6 6 300,1-2 1,1 5-88,0 0 1,1 0 0,3 0 391,0 0-764,1 0 1,-1 1 0,1 2-412,-1 1 580,6 0 0,-8 1 1,2-1-883,-1-2 934,0 0 0,-3 2-522,1 0 1,-5 0-556,4-4 1255,-5 0 29,2 0 37,-5 0-366,0 0-51,0-5 0,-1 2 503,-3-5 1,-3-1 588,-6-3 803,1 0-1021,0-1 503,-1 1 0,5 1 28,0 2-1054,5-2 0,-8 10 0,4-4 0</inkml:trace>
  <inkml:trace contextRef="#ctx0" brushRef="#br0">15705 13543 11030,'0'13'3989,"0"-1"-3547,-5 1 1,3-1-218,-2 0 1,1 5 0,1-1-1046,-2 0 401,-1 3 1,5 0 0,0 5-502,0-4 0,0 4-845,0-4 1072,0 4 0,2-4 704,2 1 1,3-6-1,5 3 1</inkml:trace>
  <inkml:trace contextRef="#ctx0" brushRef="#br0">16437 13556 11133,'-18'-7'-1556,"4"-4"2828,2 4-289,7-5-710,5 5 197,0-4-179,0 9 0,-2-3-59,-2 5 0,3 1-16,-4 3 1,0-1 0,-1 5 124,0 2 0,1-2 155,-3 5-531,0-4 0,0 9 123,-1-5 1,5-1 0,-4 2-163,-2 2 0,3 2 39,-1 3 0,4 1-132,-4-6-67,5 7 1,-3-8 3,6 5 1,0-5 0,0 2-198,0-3 190,6-2 449,1 1 1,7-6-104,2-3 1,-1-3 405,6-1 1,0-1-182,4-3 1,-1-3 0,1-6 503,0 1-560,0-1 0,0 0 216,-1-4 0,4-1-131,-3-2 0,2-4 140,-6 3 0,1-2-122,-1-2 1,-3 0-170,-6 1 0,-1-1-179,-3 0 1,2 0 76,-6 0 0,0 5 0,-5-1-422,-3-1 211,-3 4 0,-7-4 30,-2 5 1,-1 1-276,-8 4 1,9-1 128,-5 1 1,0 3 0,2 3-280,0 0 1,-5 2 131,4 4 0,-4 1-235,-1 3 427,1 3 0,3 6-139,0-1 1,6 6-82,-2 3 0,0 1 104,0-2 1,5 4-1,5-3-296,1 2 293,2 2 1,5-5 201,4 1 0,1-6-55,7 2 0,5-8 1,2-2 205,4-1 1,1-2-251,0-4 381,-1 0 1,5-1-1,0-2-159,-1-1-1,-2-6 13,-1 2-42,0-3 1,2-2-149,-2 1 1,-3 1-285,-10 3 0,-1-3 0,-1 4-345,-2 0-1238,-5 1 754,8 1 1224,-9 3 1,3 2 0,-5 7-1</inkml:trace>
  <inkml:trace contextRef="#ctx0" brushRef="#br0">16859 13692 8543,'12'0'-1012,"-1"-1"2926,-2-3-665,2 2-265,-10-9 1,6 10 156,-3-3-660,-3 2 1,5 4-143,-6 2 0,0 3-336,0 5 1,0 1-83,0-1 1,-4 2 0,0 1 212,1 1 0,-3 5-114,2-4 1,-4 3 1691,4-3-2133,0 5 0,0-8 165,-1 2 0,0 1 0,2-3-328,-1-3 1,0-2-220,4 4 40,0-6-383,0 4-364,0-10 1381,0 4 0,0-5 1,0 0-1</inkml:trace>
  <inkml:trace contextRef="#ctx0" brushRef="#br0">17231 13395 8376,'7'0'0,"-2"-6"-269,-5-2 0,-1 1 733,-3-1 554,3-1 0,-9 1 875,6 0-593,-6 5-596,9-8-506,-5 10 1,6-4-54,0 10 0,2-3 107,2 7 0,3 0-300,5 8 0,6-2 0,3 4-190,2-1 314,-4 4 0,5-7-662,-4 6 1,3-2 220,-3 2 0,2 1-264,-5-5 1,-1 3-1,-3-3-169,-1-2 0,1-1-812,-1-2 719,-5-5-53,-2 4 944,-5-10 0,0 5 0,0-6 0</inkml:trace>
  <inkml:trace contextRef="#ctx0" brushRef="#br0">17467 13419 8492,'-7'-12'0,"-3"0"322,6-1-98,-6 6 0,9-4 345,-3 3 1,1-3 670,-1-1 450,3 5-1112,-5 1-671,6 6 0,0 1 223,0 4 1,-4 3-144,0 8 0,-6 4 0,2 5-454,-3-1 405,-1 1 0,0 4-450,4 0 1,-3 0 0,3-3 66,-3 3 1,0-3-310,3 3 434,-3 3 1,9-7 0,-3 1-1189,-1-4 911,5-1 597,-10-2 0,9 4 0,-3-3 0</inkml:trace>
  <inkml:trace contextRef="#ctx0" brushRef="#br0">17628 13618 8381,'0'-18'364,"6"4"0,-5-4-146,3 6 1,3 5 3533,1 3-2924,3 2 0,-4 4-687,-3 2-108,-2 3 1,-4 7-1,0 2-305,-3 5 0,1-2-205,4 2 1,0-1-32,0 5 1,-4 0-426,0 0 1,0-5 294,4 1 1,0-4-928,0 3 1565,-6 1 0,5 4 0,-5 0 0</inkml:trace>
  <inkml:trace contextRef="#ctx0" brushRef="#br0">17951 13630 8552,'0'-12'141,"0"-1"0,1 2 581,3 3 0,-1-3-123,5 3 726,-5 2-818,8-5 0,-4 6-99,5-4 0,2 3-230,3 1 1,2 4 0,6-3-205,-1 3 65,1 1 1,4 0-1,0 0 1,0 0-626,-4 0 0,0 0 215,0 0 1,-2 4 0,-2 0-1824,-5-1 1750,-2 3 1,-2-3-1506,1 5 1949,-1-5 0,1 8 0,-1-4 0</inkml:trace>
  <inkml:trace contextRef="#ctx0" brushRef="#br0">18236 13469 9807,'0'-12'328,"0"-1"1,0 1 561,0-1 1,-1 2-59,-4 3 84,4-3-548,-5 10 0,5-3-325,-3 8 1,1 3 17,-5 5 1,4 6-1,-3 4-232,1 5 0,-3 1 341,0 5-697,-2-5 0,13 7 1,2-3-1333,0 0 1304,-7 4 1,2-10-1,-3 3-614,2-3 0,2-1 1128,0 0 1,6-1 0,1 1 0</inkml:trace>
  <inkml:trace contextRef="#ctx0" brushRef="#br0">18645 13531 8545,'29'-21'1075,"-8"1"-430,-9 4 1,-12 3 1043,0 4-1280,0 1-595,0 1 338,-5 2-146,14 16 1,-13 1-163,8 9 1,-4 2 0,-8-2-78,-1 2 0,3 2-88,2 0 220,-3 0 0,4 0-146,-5-1 0,5 4 106,-1-3 0,3 2 131,1-6 0,0-3 0,1-2 20,3-2 0,3-7 284,5-3-208,1-2 1,3-2-1,2-3 903,2-5-695,0-1 1,0-14 88,-4 2 1,2 1 0,0-4 557,1-2-651,-4-2 1,3 2 216,-5-3 1,-2 3-103,-3-3 1,2-1-109,-6 1 1,0 0-68,-4 4 1,4 0-67,0 1 0,-5 4-119,-7 4 1,-8 2-323,0 2 0,-6 5-773,1 2 0,-4 5 565,-4 5 0,3 2-226,-3 5 0,-1 2 306,1 2 0,0 2 0,4 4-648,0-1 722,6 0 0,1 3-13,6 1 1,5 0 48,3 0 1,2-2 82,2-2 0,7-3 0,6-6 61,6 1 0,4-5-11,2 0 1,6-5-22,2 1-69,-3-3 0,6-1 1,-4 0 251,-1 0 0,5 0 0,-4 0 0</inkml:trace>
  <inkml:trace contextRef="#ctx0" brushRef="#br0">19104 13692 8795,'0'-12'1140,"-1"1"1152,-3 2-1327,2-2 796,-3 5-1323,5-7 1,0 5-167,0 0 0,5 5-38,4-1-216,-4 2 0,6 2-537,-3 0 1,-1 5 303,2-1 0,-1 5 0,4 0-677,1 2 1,-1 1 443,1 0 0,-1 1-217,0-1 521,-5 1 0,4-1 347,-2 0-12,2 1 640,1-1-551,0 1 0,-3-7-228,-1-1-355,-5-4 386,2-1-2264,-5 0 1180,6 0 1001,-5-6 0,10 0 0,-4-7 0</inkml:trace>
  <inkml:trace contextRef="#ctx0" brushRef="#br0">19725 13419 8353,'0'-12'84,"0"0"1,-5-1-85,1 1 1706,0-1 1,4 1 101,0 0-1416,0 5 1,0 2-468,0 10 129,0-4 0,6 10-174,2-3 1,7 3 159,2 2 1,1-1-1,-3 2-74,1 2 15,6-2 1,-4 4-641,3-5 0,1 0 47,-6 4 1,7-3-130,-3 2 0,-2-2 36,-1-2 0,-5 1 705,-4-1 0,9 6 0,-3 1 0</inkml:trace>
  <inkml:trace contextRef="#ctx0" brushRef="#br0">19973 13395 8353,'-7'-17'279,"3"0"426,2 2 902,2 2 216,0 0-186,0 1-1296,0 5-527,0 1 1,-4 12 0,-1 3-191,-2 7 1,-2 3 405,-3 6-729,-6 0 0,4 3 401,-2 1 1,-2 6-502,1-2 0,-3-1 283,3 1 0,1-6 0,3 2-622,1-3 729,-1-1 0,6 0 409,3 0 0,3-6 0,-5-1 0,0-6 0</inkml:trace>
  <inkml:trace contextRef="#ctx0" brushRef="#br0">20146 13643 8348,'11'-13'0,"-1"1"838,-2-1 1,1 5-107,3 0 1,-4 4 515,0-5-469,1 7-127,3-9 1,1 9-653,-1-2 0,0-3 0,1 0 0</inkml:trace>
  <inkml:trace contextRef="#ctx0" brushRef="#br0">20295 13556 8348,'6'7'2618,"-5"-2"0,6-1-2618,-3 0 0,-3 6 0,5-3 0</inkml:trace>
  <inkml:trace contextRef="#ctx0" brushRef="#br0">20320 13618 8348,'-6'12'2224,"-2"1"1,1 3-1540,-1 1-974,0-1 289,-5 2 0,-5-4 0,-1 4 0</inkml:trace>
  <inkml:trace contextRef="#ctx0" brushRef="#br0">20233 13754 8348,'-5'13'1030,"-4"-1"1,4 0 1236,1 1-1076,2-1-829,2-5 0,2-1 72,2-6 1,7 0-123,5 0 1,5 0-1,-3 0 732,1 0-805,2-6 1,4 3-1,0-4 224,-1 2-417,1 1 0,0 0 0,-2 0-35,-2 1-786,-3-4 565,0 6-692,-4-5 460,4 6-725,-11 0 0,-6 1 402,-5 4 0,-9-3-1537,5 7 2302,-11-1 0,11 4 0,-10 1 0</inkml:trace>
  <inkml:trace contextRef="#ctx0" brushRef="#br0">14787 14449 20759,'-12'0'-981,"4"0"305,-1 0 1003,1 0 388,-4 0-72,-1 0 305,1 0-698,-1 0 198,6 0-292,2 0-37,5 0 1,1 0 120,3 0 0,9 0-5,8 0 0,8-2-121,4-2 1,4 1 226,4-5-366,-2 5 0,10-6 0,-2 3-1,1-1 1,-1 5 112,-9-2 0,-3-2-158,-2 2 0,-8 0 12,-8 4-854,-3 0 482,-7 0 0,-9 0-200,-10 0 0,-2 5 17,-7 4 1,2-3 645,-2 3 0,-2-1 0,4 4 0</inkml:trace>
  <inkml:trace contextRef="#ctx0" brushRef="#br0">14638 11844 9761,'-7'-5'-1062,"-2"2"1125,5-5-142,-6 5 0,3-8 0,-5 4 0</inkml:trace>
  <inkml:trace contextRef="#ctx0" brushRef="#br0">12753 9537 19237,'-7'-5'-4454,"1"4"2542,1-5 1164,3 0 43,-3 5 369,5-4 0,0 6 15,0 3 0,4-1 41,0 5 1,4 0-616,-3 5 1,4-1 719,0 1 1,-3-1-134,3 0 1,-1 5-97,4-1 349,1 7 1,5-10 0,1 5 0</inkml:trace>
  <inkml:trace contextRef="#ctx0" brushRef="#br0">13162 10033 8536,'4'21'-160,"0"0"0,6-6 218,-2 2 0,-1-5 160,1-4 1,1 3 79,3-3 0,1-1-290,-1 2 1,2-2 98,2 1 1,-2 3-279,3-3 1,1 3-207,-2 2 0,1 0 1,-5 4 258,0 4 1,5 1-128,-1-2 77,1 4 1,-5-1-240,1 6 1,-1 4 120,1-4 1,-1 4 285,0-4 0,1 0 0,-1-4 0,6 1 0,3 3 0,-2-7-58,2 3 1,0-5 57,3 1 0,5 3 76,0-4 1,-4 2-97,-4-1 0,-2 2 96,2-2 1,-3 7-59,-6 1 0,0-1 143,1-3 0,-5 4-79,0 0 0,1 0-48,3-4 0,-4 0-131,1 0 1,3-5 88,5 1 0,3-6-116,-3 2 1,3-4 77,-3 0 0,4-1 8,-5 1 1,5-1-2,-5 0 1,-3 1 37,-5-1 1,-1 2-7,1 2 0,3-2 14,-2 3 1,2 1-8,1-2 0,6 6 0,1-2 0</inkml:trace>
  <inkml:trace contextRef="#ctx0" brushRef="#br0">14564 11819 8377,'12'13'-1201,"1"-1"0,-1 1 1121,1-1 0,-1 5 80,0-1 0,4 2 0,-4-1 0,3-2 79,-7 5 0,3-3-69,2 4 1,-5-2 155,0 2 0,-4-4-85,5-4 1,-5 3-178,4 1 1,0 1 55,5-2 40,-1-2 0,1 10 0,-1-5 0</inkml:trace>
  <inkml:trace contextRef="#ctx0" brushRef="#br0">14973 12440 8377,'11'12'-156,"-2"0"1,2-1 143,-3-2 1,-1 2 205,1-3 0,-4 3-592,4 1 0,-1-3 229,2-1 1,2 0 168,-3 5 0,3-1 0,1 0 0</inkml:trace>
  <inkml:trace contextRef="#ctx0" brushRef="#br0">12976 12564 8544,'8'-13'-809,"1"1"1,-5-1 1339,4 1 0,0 0-29,5-1 1,-4-1-424,4-2 1,-4 2 165,8-2 1,2 2-360,2 1 1,2 1-152,2 0 0,0 1-159,0 2 1,1-2-643,3 3 1066,-3-3 0,10-1 0,-4-1 0</inkml:trace>
  <inkml:trace contextRef="#ctx0" brushRef="#br0">13857 11981 8544,'12'-13'42,"1"1"1,-1-1 194,0 1 0,-3 0-109,-1-1 0,0 1 154,5-1 0,-1 4-288,0-4 0,2 8-235,3-8 1,-2 4-287,6-4 0,-1 1-126,5 0 0,0 3 318,0 1 0,4 0 107,0-5 0,1 1 228,-1 0 0,3-6 0,5-2 0</inkml:trace>
  <inkml:trace contextRef="#ctx0" brushRef="#br0">14390 11658 8544,'25'-19'0,"0"0"-197,0 2 0,-1-1-166,1-3 0,0-1 456,0 6 0,-2-2 84,-2 1 0,1 4-131,-5-4 0,-1 1 113,-3 3 1,-1-2-176,0 7 0,1 1 118,-1-1 1,5 1-273,-1-2 0,2-2-10,-1 3 0,2 1-52,6-1 1,0 0 231,-1-5 0,7-5 0,0-1 0</inkml:trace>
  <inkml:trace contextRef="#ctx0" brushRef="#br0">15184 11150 8544,'6'-13'0,"-5"5"309,3 0 253,3 0-711,0-5 1,5 2 130,1 3 0,-5-2-740,0 6 0,1-4 758,3 4 0,0-6 0,1 3 0</inkml:trace>
  <inkml:trace contextRef="#ctx0" brushRef="#br0">15470 10988 8544,'0'-19'383,"0"-3"733,0 6-884,0-1 0,1 6 48,3 3 1,-1 1-1179,5 3 0,-4 2 85,4-2 813,-5 3 0,8 6 0,-4 2 0</inkml:trace>
  <inkml:trace contextRef="#ctx0" brushRef="#br0">15321 12712 14407,'-7'-1'-1892,"3"-3"1,1 3 378,-1-4 1186,2 4 0,-5 1-339,3 0 432,3 0 1,-6 0 7,3 0-74,3 0 125,-5 0 0,1 6 1,-2 0-1</inkml:trace>
  <inkml:trace contextRef="#ctx0" brushRef="#br0">15197 12762 8553,'-7'0'-765,"-4"0"1,9-1 1496,-2-4-217,3 4-306,1-10 1,1 6 208,3-4 63,3-2 1,6 6-71,-1-3 1,-1 1-124,-3 2 295,3 4-62,-4-4 1,1 5-88,1 0-563,-6 0 0,2 1 240,-5 3 1,0 3-1,0 5 1</inkml:trace>
  <inkml:trace contextRef="#ctx0" brushRef="#br1">15606 7503 9500,'-7'2'-2050,"3"2"2078,3-3-59,1 5 0,-2-6 214,-2 0-235,3 0 115,-5 0 18,6 0 988,0 0-931,6 0-95,1 0 0,1 0 36,0 0 0,-4 1-17,4 3 0,-3-2 36,3 2 0,-4 1-28,4-1 1,-4 2 55,5-2 1,-5-1-51,4 5 0,-4-4-23,5 5 1,-5-1 0,3 4 44,-2 1 12,5-1-129,-3 0 0,1 2 77,0 3 1,-1-6-1,3 4 25,-2 0 0,-1 0-11,1-2 1,3-1 2,-3 0 1,3 1-1,2-1 1,-5 1-12,0-1 0,-1 5 22,2-1 1,0 2 18,-5-1-58,6-4 1,-7 9 28,5-5 0,-1 0-47,1-5 0,2 2 1,-5 1 1,2 1 1,-3 1 4,5-5-17,-1 1 1,3-5 8,-3 0 1,3 1 20,-2 3 0,2-4 11,1 0-43,0 1 1,1-1-1,-1-1 32,1-2-63,-1 5 0,4-9 5,1 4 1,0 0-67,-5-1 101,0 6 0,1-3 27,-1 5 0,-1 1-28,-3-1 81,4 0 1,-10 1-41,7-1-28,-7 1 1,8-1 32,-6 0 1,4-3-31,-4-1 0,5-4 10,-5 4 39,6 1 1,-4 3 1,5 0-48,-2 1 0,0-5 1,-3 0 9,1 2 1,0-3 13,1 1-27,3-5 0,-8 8 9,5-3-19,-5-2 1,6 5-1,-3-4 26,1-1 1,-3 6-12,4-4 1,-4-1 53,5 1 0,-5-1-44,4 1 1,-1 3-1,1-3 1,2-1-48,-6 2 1,4-5 102,-4 4-127,6 0 0,-4 5 64,2-1 1,-1-4 11,-3 1 1,-3-1 10,3 4-76,3 1 1,-4-1-44,5 0 1,-4 1 100,5-1-97,-7 1 1,5-5-2,-3 0 0,-1-1 33,5 1 1,-5 3 9,1-2 0,2-2-17,-2 1 0,4 0 0,-4 4 1,2-3 25,-2-1 0,-1-1 37,5 1 1,-5 3-49,1-3 1,2-1 0,-1 2 29,2 0-15,-4 2-10,8 2 0,-6-1-15,3 0 19,-2-5-2,0 4 1,-4-8-53,7 5 0,-5-3 1,3 3 44,-2 1-104,5 2 97,-3 2 0,1-2-19,0-3 0,-5 3 0,2-4-75,1 0 0,-5 4 20,3-3 0,2-1-191,-2 1 239,6 1 1,-7 2-94,5-3 1,-4 3 71,4-3 1,-4-1-9,5 1 0,-5 1-68,4 3 80,0 1 1,3-1-1,-1-1 26,-2-3 1,-1 3-6,1-2-4,3 2 1,-5 1-6,2 0 1,2 1-27,-6-1 39,6 1 0,-8-1 42,7 0 1,-5 1 0,3-1-10,-2 1 0,3-5 62,-3 0 10,4 0 1,-3 1-89,2-1 1,3-1 127,-3 1 1,-1-1-107,1-3 0,-3 2 84,3 2 0,-4 2-49,4-6 1,-1 5 1,1 0 1,3 0-40,-2-1 0,-2 4 29,1-4 1,-4 3 50,4 1 1,-4 1-45,5-1 1,-5 0 31,4 1 0,-5-5-35,1 0 1,2 1 4,-2 3 1,4-4 1,-4 1-87,6-1 0,-3 3 31,5-3-7,0 3 0,1-4-27,-1 5 0,1 1 52,-1-1 0,-4-1 15,1-2 1,-3 6-20,3-3 1,2 3 130,-3-2 0,-1-1-118,1 0 1,-4 1 71,5-1 1,-5 2 114,4 3-91,0-4 1,3 5-79,-2-5 0,2-1 26,-3 0-40,3 1 21,1-1 0,1 1-60,-1-1 1,-1 5 0,-1-1 72,-2-1 0,-1 0-26,1 2 1,3-3 0,-4 2 81,0-2 0,3 3-83,-6-1 0,4 1 69,-4-5 1,6 1-80,-2-1 0,-1 0 0,1 1 0,-1 1 111,1 2 1,2-2-77,-6 2 0,6 0-44,-2 0 0,-1-2-36,1 2 1,-1 2 143,2-1 1,2-1-61,-3-3 1,-1-1 72,1 1-77,0 4 0,5-3 12,-1 3 0,-4-3 11,1-2 1,-1 0-103,4 1 1,1-1 17,-1 1 1,0-1-7,1 0 0,-1 1-3,1-1 1,-2 5-5,-3-1 0,3 1 53,-3-5 1,3 1-14,2-1 0,-1 2 102,1 2 0,-5-2-99,0 3 0,-1-4 2,1 0 0,3-1-4,-2 1 1,-3-1 2,3 0 0,-2 1-6,1-1 0,2 1-8,-6-1 1,5 0 8,0 1 1,-3-1 0,3 1 0,-5-1-5,4 0 0,-4 1 4,5-1 0,-3 1-10,3-1 1,2 0 8,-3 1 0,-1-1 8,1 1 0,0-1 18,5 0 1,-5 1 2,0-1 0,-3 2 29,3 3 0,-1-4-48,1 4 0,3-3-31,-3-2 1,-1 1 42,1-1 0,-1 0-84,2 1 1,2 1 68,-3 2 1,2-2 49,-2 2 0,3 2-57,-3-1 0,3-1-117,2-3 1,-5-1-9,0 1 0,-1-5 104,1 0-326,3 0 252,-4 5 1,1-5-847,1 0 308,-7-5-1306,4 3-4,-1-6-459,-3 0 2382,9 0 0,-4-11 0,5-3 0</inkml:trace>
  <inkml:trace contextRef="#ctx0" brushRef="#br1">16425 11745 8321,'-9'0'-1118,"1"0"2283,0 0-656,-4 0 0,3 0 280,1 0-271,5 0 381,-8 0 725,10 0 1,-5-1-1568,6-3 0,0 2 0,0-3 0</inkml:trace>
  <inkml:trace contextRef="#ctx0" brushRef="#br1">16387 11708 14514,'9'-13'4915,"-1"1"0,0 0-704,5-1 1,-1-1-4330,1-2 0,3 2 236,1-2 0,5-2-151,-2 1 0,4-1-864,1 2 0,-1 2 27,1-3 1,1-1 134,3 2 1,-1-6-293,5 1 1,-1-2-275,1-2 0,3 0 106,-3 0 0,-2-4 329,2 0 0,-5 1 448,1 3 0,-3 4 96,-1 0 1,0 6 277,0-1 1,-6 2 35,-3 2 1,0 3 90,0 1 0,-1 0-19,6-5 0,-4 1 42,3-1 1,-3 0-50,3-4 0,-3 2 146,4-6 1,-2 5-105,2-5 1,2 5 23,-2-5 1,-2 4-10,2-3 1,-1 3-160,5-3 1,-4 4-53,0 0 0,-1 2 118,5 2 1,-4-1-28,-1 1 0,-3-1 50,4 1 0,-5 0-10,5-1 1,-6 1-26,1-1 1,2 1-4,-1 0 1,4 3 37,-5 1 1,2 0 18,-1-5 1,-4 1 8,4 0 0,1-1-19,-2 1 0,2-1-55,-1 1 0,-2 0 27,6-1 0,-5 1-190,5-1 1,-6 1 156,2 0 1,1-1 31,-2 1 0,2-1 26,-1 1 0,-4 0-10,4-1 1,1-3 0,0-1-73,1 2 53,-4 1 0,3 6-103,-6 0 0,5-1 106,0-3 0,0 1-63,0 3 1,-3-3 46,2 2 0,0 2 35,0-1 0,-1-1-50,6-8 1,-6 6 155,2-6 0,1 6-63,-2-5 1,5 2-36,-5 2 1,5-1-168,-5 1 1,5 0 156,-4-1 0,3 2-333,-3 3 0,4-3-105,-5 3 0,2-4 350,-1 0 0,-4 0 10,4-1 1,1 1 135,-2-1 0,2 1-73,-1 0 0,-2-2 126,6-3 0,-5 4-117,5-4 1,-5 2-5,5-2 1,-4 4-94,3-4 1,-3 3 97,4 2 1,-5-1-152,5 1 0,-2 0 125,2-1 0,1 1-44,-6-1 0,6 1 12,-1 0 1,-3-1-6,-1 1 0,0-1 28,0 1 0,1-2 0,-3-1-37,2-1-128,5 5 0,-7 0 140,5 2 0,-3-2-145,4-1 1,-5-1 127,5 1 0,-2 1-26,2 3 0,1-7 76,-6 2 0,5-2 3,-4 3 0,3-1 204,-3 1 0,-1-1-79,-3 1 1,-1 0 101,1-1-1,-1 1-44,0-1 1,1 1-192,-1 0 0,1 3 91,-1 1 1,1 0-203,-1-5 1,2 1-40,2 0 0,-2-1-72,3 1 0,-2 3-379,1 1 0,-1 0 207,6-4 0,-6 1-117,2 2 0,-3 0 118,-2 4 1,0-3 22,1 4-143,-1 0 515,1-2 0,-1 4 36,0-7 0,-3 5-81,-1-4 0,-4 4-60,4-4 0,-1 3-77,2-3-810,2 5 252,-5-8-916,7 10 773,-1-4 878,1 5 0,-1 0 0,0 0 0</inkml:trace>
  <inkml:trace contextRef="#ctx0" brushRef="#br0">27255 5482 22744,'-7'0'3692,"-4"0"-4683,9 0 481,-3 0 189,5 0 253,5 0 1,2 0 68,6 0 0,3 0 50,1 0 1,5 0-472,-2 0 1,4 0-103,1 0 1,5 0 493,3 0 0,6 0 77,6 0 1,2 0-99,11 0 1,9-2 86,-30 0 0,1 0 0,1 1 1,0 0-209,1-3 0,-1-1 1,3 1-1,1 0 232,3-2 0,-1 0 0,2 1 0,0 1 169,-3 0 1,-1 0 0,1 0 0,0 0 51,-4-2 1,-1-1 0,-2 3 0,-1 0-131,30-4 1,-4 5-12,-4-1 0,-6-2 90,-2 2 0,-7 0-94,6 4 1,-9 0 5,-3 0 1,-1 0-80,-7 0 0,2 0 205,-2 0 1,-3 0-333,3 0 0,-3 0 446,-1 0 0,-6 0-657,-3 0 374,-2 0-688,-1 0 249,-6 0-640,4 0-36,-10 0 325,4 0 1,-5 2-622,0 2 0,0-2 97,0 7 1,0-1 919,0 4 0,-5 6 0,-2 2 0</inkml:trace>
  <inkml:trace contextRef="#ctx0" brushRef="#br0">26089 6462 19331,'-13'-6'-1033,"1"5"1266,5-10-1661,1 9 1142,6-3-604,0 5 1122,0 0 0,6 0-154,2 0 1,3 0-152,1 0 0,5 0 157,0 0 1,6 0-44,2 0 0,1-4 393,7 0 1,0-5-360,4 5 0,6-6 444,3 2 0,0-3-496,0-1 1,1-1 82,-6 1 0,1 0-152,-5-1 1,-6 5 106,-2 0 0,-8 1-327,-4-1 1,-4-2-541,0 6 124,-6 0-775,-2 4 1413,-5 0 0,-11 0 0,-3 0 0</inkml:trace>
  <inkml:trace contextRef="#ctx0" brushRef="#br0">26386 6214 18061,'-5'-20'-4581,"2"2"4316,-5 6 0,5 0 270,-1-1 1,2 5 211,2 0 0,0 3 69,0-3 296,0 5-1358,0-2 217,0 5 0,0 5 360,0 4 1,-4 2 304,0 1 1,-6 2 47,2 2 1,-3 2 248,-1 3 1,-1 1-76,1-5 0,-2 5 12,-2-2 1,2 0 56,-3 0 0,-1-3 326,2 4 0,-1-6-355,5 1 1,0-2-52,-1-2 1,2 1-208,3-1 0,-2-4-1392,6 1-93,0-1 1041,4 4 1,5-1-199,4-2 1,2 2-41,1-3 1,1-1 115,-1 1 0,4-1 59,1 1 0,0 3-310,-5-2 0,4 0 128,1 0 0,1 2-609,-2-3 1188,-2 3 0,10 7 0,-5 1 0</inkml:trace>
  <inkml:trace contextRef="#ctx0" brushRef="#br0">29227 10926 15280,'-7'0'-499,"2"0"630,5 0-51,0 0-27,5 0 0,-2 0 104,5 0 1,0 0-39,5 0 1,-3 0 147,2 0 0,-2 0-186,6 0 1,3 0 113,2 0 0,4 0-53,4 0 1,4-4 47,8 0 0,-1-1-46,6 1 1,-1 1 55,5-5 1,1 5-176,3-1 0,-9-2 146,1 2 0,-8-2-115,-5 2 0,-4 3 98,-8-3 0,-3 2-166,-6 2-182,-5 0-104,-1 0 1,-6 2-120,0 2 0,-10-3 413,-2 3 1,-9 2-248,0-2 1,-6 4 98,-2-3 1,-7 3-25,-1-4 1,-6 4 64,-7-4 1,1 5 44,-1-5 0,2 4 52,2-4 1,-6 4 262,2-3 0,-6 3-364,2-4 1,2 4 70,6-4 0,1 2 201,7-2 0,5-3-114,13 4 1,6-4 101,6-1 0,6 0-109,2 0 190,6 0 1,10 0 25,1 0 0,6 0 113,2 0 0,1-1-352,7-4 1,5 4 132,3-3 0,10-2-97,-1 2 1,1-1-6,-6 1 0,3 2-40,-2-2 1,6 1 159,2-1 1,-6 3-30,-6-3 1,-5 2-29,-4 2 1,1-4 9,-5 0-395,-5 0 246,-12 4-271,-6 0 254,-12 0 0,-1 0-131,-5 0 0,-1 0-596,1 0-199,0 0 462,-1 0 0,1 0-170,-1 0 1,5 4 635,0 0 1,0 6-1,-5-3 1</inkml:trace>
  <inkml:trace contextRef="#ctx0" brushRef="#br0">29587 12489 14899,'0'-7'-2243,"-4"0"2268,0 3 538,-1 3 426,5-5-967,0 6 0,-1-4 40,-3 0 37,3 0-361,-5 4 471,0 0 591,5 0-139,-4 0-1,5 0 365,0 0-539,5 0 0,-2 0-159,5 0 1,0 0 187,5 0 0,5 0-235,2 0 1,4 0-151,1 0 0,-1-4 1,4 0 126,5 1 1,-7 2-312,3 1-22,-8 0-20,-3 0 1,-4 0 220,2 0 1,-8 5-308,-3 3 0,-4 3 0,-1 2-62,0-1 0,-6 1 25,-2-1-14,-3 0 0,-5 5 26,-1-1 1,-1 1 63,2-5 1,0 5 118,-4-1 0,5 1 0,-2-5-121,3 1 304,2-6 1,4 4 139,-1-3-215,7-3 0,-4 2-77,6-2 142,0-4 0,6 4 58,2-5 0,7-4 0,3-1 238,1-2-327,2-1 0,4-1-204,0 1 0,8 0-164,0-5 0,0 1-272,-8 0 0,-5-1 0,1 1-550,1-1 1,-3 5 718,2 0-239,0 5 0,-6-7-53,-3 6 0,-2-4-913,2 4 1552,-5 0 1,4-2-1,-4-1 1</inkml:trace>
  <inkml:trace contextRef="#ctx0" brushRef="#br0">30294 12278 15010,'0'-19'-2292,"4"1"3265,0 6 1,0-1-441,-4 1 0,4 0 613,1-1 1,0 6 498,-1 3-357,9 3-940,-5 1 1,3 5-494,-11 3 0,4 8 303,0 0 0,4 6-242,-3-1 0,0 2-66,-1 2 0,2 1 107,2 3 0,-2-4-530,-6 0 0,0 0 35,0-5 0,0 4-141,0 1 0,8-5 91,0 1 0,-1-5-63,-11 5 0,1-6-461,-5 2 1,0-8 528,-5 0 1,5-1 631,0 4 1,-1 1-1,-3-1 1</inkml:trace>
  <inkml:trace contextRef="#ctx0" brushRef="#br0">7059 14994 20158,'-13'0'-100,"5"0"-91,0 0 1,-1 0-118,-3 0 0,4 0 45,-1 0 64,1 0 1,0 0-1,0 0 142,-2 0 1,3-4-167,-1 0 0,4 0 131,-5 4 0,7-1-154,-2-3 0,1 2 155,-1-2-501,2 3 367,-3-5 1,6 3 296,3-5 1,3 5 665,6-1-381,-1-3 1,10 5 0,3-5 65,1 1 1,2-3-103,1 0 0,2 2 327,6-1-380,-5 0 1,-1 1-1,-8 1 83,-2 1 0,1 4-207,-6-4-572,-5 4-656,-5 1 572,-23 6 1,1-4-36,-17 7 0,1-3 109,-1 3 210,-3 2 1,2-6 0,-5 4-148,3-5 285,7 3 0,-1-6 160,5 3 1,2-3 9,2-1 0,7 0 0,7-1 45,2-3 1,1 1-153,4-5 1,6 1 822,7-1-554,-1-3 0,16 4 0,-2-6 18,4 1 1,3 0-306,5-1 0,-3 2 141,-1 3 1,-1-2-487,-9 6 377,4-6-39,-14 9-791,4 1 1,-21 7 148,-5 5 0,-7 1 95,-2-1 0,-2 1 221,-6-1 0,1-4 53,4 1 100,2-7 0,5 8 0,1-6-178,0-1 352,5-2 0,1 5 0,6 1 1</inkml:trace>
  <inkml:trace contextRef="#ctx0" brushRef="#br0">8585 14734 7752,'-13'0'-80,"5"-4"1889,0 0-1259,-1 0 0,1 2 226,0-2-444,5 3 146,-3-5-245,6 6 648,0 0-700,6 0 0,5 0 1,8 0 130,5 0 0,-1 0-54,10 0 0,0-1-15,5-3 0,0 1 90,4-5-338,-4 5 1,5-4 0,-6 4-55,0-1 1,-5 0-98,-3 4 1,-8-4-286,-5 0 330,-8 0-53,-2 4 0,-7 1 0,-4 2-112,-3 1 0,-10 4-26,-7-4 0,-1 2 170,-7-2 1,1-1-111,-1 5 245,-8-5 1,9 4 0,-6-5 70,3 2 1,6 1 321,-4-5-401,6 0 1,-2 0-1,7 0 350,1 0-240,6 0 0,1 0 341,6 0 1,5-2-139,-1-2 1,8 3-63,4-3-209,3 2 0,7-2-60,3 0 1,6-2-1,4 4-59,0-2 1,-2-1 18,5 5 1,-7-1-234,2-3 0,-3 2 115,-1-2 0,-2 3-106,-2 1 1,-7 0-1077,-6 0 927,-5 5 0,-3 1 4,-8 2 1,-9 3 189,-4-2 1,-2-3 254,-2 3 0,0-7-149,1 3 1,3-3-17,0 2 1,6-2-401,-1 2-121,2-3 673,1 5 0,6-5 0,2 5 0</inkml:trace>
  <inkml:trace contextRef="#ctx0" brushRef="#br0">29463 8161 29924,'-24'-14'-706,"4"-3"-1142,-4-7 1,10 15 1812,-2 1 1,8 5 0,2 3 0</inkml:trace>
  <inkml:trace contextRef="#ctx0" brushRef="#br0">23744 11075 16496,'-13'13'-435,"1"-6"1,1-2 552,3 1 52,2-5 0,12 9-415,2-6 1,14 0 737,7-4-465,11 0 1,15 5 0,9 2 0</inkml:trace>
  <inkml:trace contextRef="#ctx0" brushRef="#br0">6401 6983 17476,'-5'-7'-4791,"3"0"4065,-2 3 1,-1 1 1366,0-5-992,1 5 1,3-7 241,-3 6 0,2-1 43,-2 0 124,3 4-587,1-4 0,0 3 371,0-2 87,0 3 1,1-5-239,3 6 0,-1 0 400,5 0-168,-5 0 1,7 1 80,-6 4-119,6-4 0,-8 9 131,7-6 1,-7 1-55,3-1 176,-4-2-4,-1 9 102,0-10 0,0 6-17,0-3 256,-6-2-327,0 3 1,-3-5-46,1 0 0,4-1 135,-4-3-182,5 2 0,-4-7 84,3 4-280,2-4-218,-3 7 246,5-9 0,1 10-167,3-3 1,-1 3 69,5 1 1,-3 1-159,3 3 189,-5-3 219,8 10 0,-9-5-43,7 2 8,-7 3 1,4-8 542,-6 5-171,0-5 156,0 3-312,0-6 1,0-2-158,0-2 1,-1 1-76,-4-5 0,4 4-439,-3-4-379,3 5 372,1-8 456,0 9 1,0-9 0,0 5-1</inkml:trace>
  <inkml:trace contextRef="#ctx0" brushRef="#br0">25605 6400 11569,'11'-2'2608,"-3"-2"1,-1 3-1305,-3-3 937,-3 2-3027,5-3 4839,-6 3-5768,0-3 916,0 5 1,0-2 302,0-2-2290,0 3 946,-6-5 1092,0 6 1,-3 0 1233,1 0-546,5 0 918,-2 0 1,1 2 791,-1 2-1529,1-3 1,4 10 0,0-4-1</inkml:trace>
  <inkml:trace contextRef="#ctx0" brushRef="#br0">6339 6921 21778,'0'-9'-2314,"0"1"0,0 4 469,0-4 833,0 5 747,0-8 1,0 8 106,0-5-693,0 5 5,0-3-1974,0 6 2701,0 0 1,6 6 0,1 1 0</inkml:trace>
  <inkml:trace contextRef="#ctx0" brushRef="#br0">25617 6412 26240,'7'0'183,"4"0"-241,-10-6-3708,10 5 3292,-9-10 0,7 8 988,-4-5-1588,-1 5 732,1-2-891,-3-1-1020,9 5 2053,-10-5 717,10 6 1,-8 2-124,5 2-813,-5-3 1272,2 10-1427,-5-4 1,0 1-308,0 1 746,0-7 1,-1 8-486,-3-6 1,1 0 751,-5-4 0,4 0 785,-5 0-513,1 0 1,0 0 193,0 0 32,5-5 0,-4-1 653,3-2-1425,2 3 120,-3-1 0,5 5 0,0-5 1</inkml:trace>
  <inkml:trace contextRef="#ctx0" brushRef="#br0">10259 10616 25409,'0'-12'-3118,"0"0"1,4 3 5099,1 1-234,-1 5-845,-4-8-3045,0 10 1524,0-5 0,0 8 1048,0 2 0,0-1-791,0 5 1,0 2 146,0 6 1,0-1-283,0 6 1,0-5-44,0 5 0,-4 0-310,-1 4 0,-3-1 1045,4 1 1,-2 0-147,2 0 1,2-2 108,-7-2 1,7 1-275,-3-5 1,4-1 723,1-4 1,-1-1-389,-3-2 894,2-4-1081,-3-5 1,6-5 112,3-4 0,-2-7-285,2-5 0,1 2 1474,-1-2 1,5-1-2382,-5-7 1,1 3 1201,-1-3 1,-1 3-259,5 1 0,-3-1-404,3-3 1,0 3-4,4-3 0,-3 3 409,-1 1 1,0 0 395,5 0 0,-1 6 220,0 3 0,1 2-656,-1 1 0,1 5 3476,-1 0 1,1 5-2722,-1-1 1,2 8-1365,2 4 1,-2 5 48,3 3 0,-4-1-356,0 6 1,-5 0 204,0 4 1,1 1-275,3 3 1,-5-3 1832,-3 3 0,2-2-2253,-2 2 0,0-2 134,-4 1 1,0-1 937,0-3 1,0 1 220,0 0 1,0-6-218,0-2 1,0-3-1,0-2-179,0 0 386,-6 1 195,-1-1 402,-5-5 0,0 0 463,-1-3-669,1-2 0,-6 9 0,-1-5 0</inkml:trace>
  <inkml:trace contextRef="#ctx0" brushRef="#br0">10272 10877 21842,'-7'0'-109,"-4"-6"0,9-1-1294,-2-5 0,3 4 175,1 0 1129,0-1 1,1 1 538,3 0 0,7-1 181,6-3 1,9 0 150,-1-1 0,2 5-1076,-2 0 1,4-1 51,0-3 1,0 4 1578,-4-1 1,-2 7-1975,-2-2 1,1 2 1215,-5 2 1,-1 0 0,-3 0 0</inkml:trace>
  <inkml:trace contextRef="#ctx0" brushRef="#br0">26845 11720 18676,'2'-7'-1651,"2"3"1,-3 1 1357,3-1 673,-2 3 1,-2-6-851,0 3 349,0 3 338,0-5-214,0 6 0,0-1-704,0-4 810,0 4-440,0-4 46,0 5 647,0 0 0,0 5-432,0 3 0,0-1 0,0 3-77,0 4 181,0-2 1,0 7-177,0-2 1,-2-2 328,-2 6 1,1-1-103,-5 5 1,1 0 11,-1 0 0,-3-4 0,4-1-1470,0 2 1472,-4-4 1,6 4-171,-4-5 1,0-1 179,5-3 0,-5-5 127,5 0 1,-1-5 918,0 1-684,4-3 211,-4-1-622,5-5 1,1-6 124,3-6 1,-1-1-39,5 2 0,-1-2-71,1-3 1,3-2-267,-2 2 0,-3-2-107,3-2 1,-1 0 95,4 0 0,-3 1 108,-1-1 0,-1 4 0,4 0 498,1-1-303,-8 5 0,13-6 181,-9 7 0,2-1-37,-2 5 1,3 0 218,-3-1 0,5 1 113,3-1 1,-2 6-70,3 3 1,-4 3-222,0 1 1,-1 0 155,1 0 0,-1 0-209,1 0 1,-1 5-212,0 4 1,-3 6-336,-1 1 1,-4 7-50,4-3 0,-1-1-260,1 2 0,2 0-195,-6 4 0,0 1 305,-4 3 0,0-3-250,0 3 1,-1-3 157,-3-1 1,2 0 51,-2-1 0,3 1 314,1 0 0,-1-4-180,-4-1 1,3-4 72,-7 0 0,5-3-267,-4-5-126,5 3-236,-8-4 769,4 0 0,-1-2 409,0-5 1,4 0-134,-5 0 0,1-5 1,-4-2-1</inkml:trace>
  <inkml:trace contextRef="#ctx0" brushRef="#br0">26895 11919 15768,'-8'-4'-761,"-1"-1"0,2-4 273,-1 0 718,3 4-266,5-6 0,1 5 306,3-2 0,-1 3 156,5 5 0,0-4 120,5-1 1,1 1-391,2 4 1,-1-4 111,6 0 1,-4 0-85,3 4 0,-3 0-134,3 0 0,-4-4 429,0 0 0,2-1-391,-1 5-73,-1 0 1,-3-5 0,-1-2 0</inkml:trace>
  <inkml:trace contextRef="#ctx0" brushRef="#br0">27131 11807 15971,'-13'6'-381,"1"-5"0,-1 4 170,1-5 1,-2 0 119,-2 0 1,2 2 221,-3 2 1,-1-3-69,2 3 1,-2 2 16,1-2 0,4 0-136,-4-4 0,3 0 362,2 0 0,-1 0 50,1 0 399,5 0-88,2 0-37,5 0-661,5 0 1,2-1 230,5-3 1,5 2-226,0-2 1,3-1 237,-3 1 0,6-5-379,2 5 0,-2-4 58,2 4 0,-1-5-45,-8 5 1,5-1 59,-5 1 1,1 2-61,-5-2 0,1 3-129,-1 1 0,-4-2 83,1-2-707,-1 3 527,-1-5 1,-2 8-488,-5 2 676,0-3 0,0 10 1,0-4-1</inkml:trace>
  <inkml:trace contextRef="#ctx0" brushRef="#br0">26659 12340 25807,'-12'0'0,"-1"0"0</inkml:trace>
  <inkml:trace contextRef="#ctx0" brushRef="#br0">26647 12340 24277,'0'-8'-8032,"0"0"6699,0 5 1,0-4 695,0 3 258,0 3 249,0-10 136,0 9-21,0-9 0,1 10-590,3-3 1161,3 2 1,6 2 361,-1 0 1,2 0-159,2 0 1,4 0-169,4 0 0,3 2 0,0 2 66,2 4 0,3-1-30,-7 1 0,1-4 114,-10 5 1,5-7-5,-4 3-503,-1 1-780,-9-4 408,-2 3-241,-5-5 1,-9 0-1,-4 0 290,0 0 113,-7 0 0,7 0 0,-4 0-432,3 0 162,2 0 1,-1 0-572,1 0 842,5 0 0,-9 6 0,2 1 0</inkml:trace>
  <inkml:trace contextRef="#ctx0" brushRef="#br0">8919 12998 18395,'-1'-24'-3013,"-3"4"1,3-4 1728,-4 3 1,-1 2 1192,-3-1 1,-2 4 0,-1-2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 6189 23026,'0'-8'6159,"0"-1"-8248,0 6 0,0-3-689,0 1 1953,0-1 0,0-3 275,0 1 0,4 4 741,0-4 0,6 1 195,-2-2 1,3-2-433,1 3 0,2-3-238,3-1 0,3-1 1072,9 1 1,3-2 215,5-2 0,2 2-292,2-3 0,3 4 0,6 0 278,0 1 0,-6 1-31,-3 2-1253,-8-2 1,-4 10 0,-8-3 98,-5 3 298,-7 1 0,-4 5 0,-5 2 0</inkml:trace>
  <inkml:trace contextRef="#ctx0" brushRef="#br0">1241 6350 25254,'-20'6'686,"-2"-4"0,4 5 557,-1-1-1096,4-2 1,1 0-1321,6 0 0,4 4-269,-5-4 1610,7 1 0,-3-5-53,10 0 1,6-2 263,5-2-297,6-3 0,3-9 0,8-2-180,3-2 0,1 0 35,0-5 0,5 0 438,-1 0 1,6 1 0,-3-1-1</inkml:trace>
  <inkml:trace contextRef="#ctx0" brushRef="#br0">1600 5680 25524,'-12'-12'-5309,"-1"-1"4436,1 1 0,1 0 1034,3-1-1707,-3 6 3577,9-4-2124,2 10 0,7-5 0,7 6 580,3 0 1,3 2-466,9 2 362,-3-3 1,10 10-1,-4-1 560,0 5-826,3-1 0,-8 9 113,2-2 1,-3 8 0,-3 3-2185,-2-1 1706,-3 5 1,-7-4-1,-3 6-691,-4 4 1,-5-2 288,-7 5 1,-6-1 353,-11 2 1,-1 6-1345,-3-2 1642,-3 2 0,0 3 0,2 3-3,0 3 0,4-2 0,-3 3 0,15-29 0,2 2 0,-1 0 0,1 1 0</inkml:trace>
  <inkml:trace contextRef="#ctx0" brushRef="#br0">2952 5358 23650,'0'-7'-4258,"0"-4"1,0 8 2996,0-5 664,0 5 176,0-8 1240,0 10-1121,0-10-1073,0 9-273,0-3 1001,0 5 663,0 0 1,6 5 0,1 2-1</inkml:trace>
  <inkml:trace contextRef="#ctx0" brushRef="#br0">3139 6635 23213,'0'-12'-2399,"0"-1"1,5 1 2346,3 0 440,-2 5 0,10-4 1,-2 4-1</inkml:trace>
  <inkml:trace contextRef="#ctx0" brushRef="#br0">6736 4006 19188,'-12'-7'-674,"5"2"-3229,-4 5 4433,9 0-243,-3 0 0,5 1-840,0 3 1,0-1 332,0 5 0,0-4 1,0 4-260,0 2-419,0-4 409,0 5 0,0-4 630,0 5 1,0-4-267,0 1 0,1-3 0,2 4-505,1-2 588,0-5 62,-4 8 1,6-10 306,2 4 1,-1-4 103,1-1 0,2-1 0,6-4 279,5-3 0,3-8 323,0-5-756,7-2 0,0-8 32,7-2 0,0-3 51,4-1 1,-4 4 57,3 0 1,-7 5-1,-4 1-464,0 5 40,-9 4 0,2 11-817,-10 3 588,-1 3 80,1 6 0,-1 7 1,0 8-1</inkml:trace>
  <inkml:trace contextRef="#ctx0" brushRef="#br0">6798 6127 8557,'-7'0'-1198,"-2"-2"707,4-2 225,1 3 95,-1-5 191,3 12 1,-3 1-46,5 5 1,1-4 115,3 1 0,-1-7 91,5 3-105,1-4 1,-1-1 16,0 0 0,1-1-65,3-4 0,0 3 0,2-5 3,3 1 0,-4-3 6,4 0-35,-3-2 1,2-1-1,2 0-450,2-1 462,-5 1 1,8-2-243,-2-3 0,1 4-7,-1-4 234,2 3 0,-4-4 0,6-1 0</inkml:trace>
  <inkml:trace contextRef="#ctx0" brushRef="#br0">9118 4750 16550,'0'-7'-3504,"1"0"3322,3 3 0,-2 1 17,2-5 1,3 5 948,1-1-642,3-3 0,3 5 1,4-7 251,7 0-245,5-2 0,18-2 0,7 0-179,9-4 363,-1 3 0,-26 5 0,1-1-490,-1 1 0,0 1 1,0 2-1,0-1 1,3-2-1,0 0 0</inkml:trace>
  <inkml:trace contextRef="#ctx0" brushRef="#br0">9093 6809 12661,'-12'-8'-555,"-1"-1"1,1 2 138,0-1 135,5 3 365,-4-1-136,9 5 1,-2-5-106,8 6 0,3 0-49,6 0 113,4 0 1,3 0 0,6 0-59,3 0 1,7 0 271,5 0-55,11 0 1,5-5-1,12-2 1</inkml:trace>
  <inkml:trace contextRef="#ctx0" brushRef="#br0">1662 9872 26118,'0'-8'-2874,"0"0"1,0 4-58,0-5 3171,6 7 1,-5-5-1148,3 3 1231,-2 2 1,-1-3 68,3 5 0,-1 0-10,5 0 0,2 0-509,6 0 0,4 1 727,5 3 0,6-2 183,6 2 1,8-3-559,8-1 0,4 6 0,5 0 0</inkml:trace>
  <inkml:trace contextRef="#ctx0" brushRef="#br0">3027 9723 27372,'-12'0'-223,"-1"0"22,1 0 346,-1 0 0,1-4-387,-1 0 0,5 0-96,0 4 614,5 0-47,-2 0 0,6 0-305,3 0 0,4 0 1,9 0 0,2 0 218,6 0 0,5 0-415,4 0 1,8 0 399,8 0 0,1 0-264,7 0 1,-4 0 1555,3 0 0,1 1-1476,4 4 0,6 1 1,1 7-1</inkml:trace>
  <inkml:trace contextRef="#ctx0" brushRef="#br0">1464 11299 25259,'-7'-6'-2720,"-4"-1"0,8-4 811,-5 3 0,4-2 3373,-5 6 0,5-4-1538,-4 4 0,4-2 133,-4 2-1,4 3 428,-5-3 0,7 1-426,-3-1-1110,-2 2 2210,6-3-1146,-10 5 1445,10 0-329,-5 0-565,6 0 0,2 0-740,2 0 1,3 4-94,5 0 0,5 0 1224,-1-4 1,10 0-589,-1 0 1,8 0 1012,0 0 1,4 0-1221,5 0 1,1-4 120,2 0 1,2-6-126,-6 2 1,-1 1 526,-7-1 1,-2 5-1,-8-1 526,-2 3-1210,-9 1 0,-6 0 0,-8 0-346,-2 0 0,-4 4 491,-9 0 0,-6 4-51,-6-4 1,-6 6-167,2-2 1,-2-1 138,-3 1 1,1-4-165,0 5 1,-4-2 226,-1 1 1,-3 1-55,3-4 1,-4 3-77,0-4 0,-1 4 0,2-4 0,3 5 0,9-5 0,4 1 0,9-1-18,2-2 27,11 3 0,3-5-9,8 0 0,3 0 0,5 0 0,7-1 0,6-3 0,6 1 0,6-5 0,5 0 0,4-5 0,2 2 0,2 3 0,-1-3 0,1 3 0,-7 1 0,-6-2 0,-1 7 0,-7-2 0,-6-2 0,-6 2 0,-9 0 0,-2 4-477,-17 0 245,2 5 0,-9-3-167,6 2 440,0 3-42,-1-6 0,5 5-1055,0-6 679,5 0 0,-1 0-906,8 0 950,3 0 0,7 4 117,2 0 1,3 5-1,6-2 1</inkml:trace>
  <inkml:trace contextRef="#ctx0" brushRef="#br0">3796 11323 24046,'7'-5'1919,"-2"3"-1173,-5-3-4601,0 5 4169,0-6-2190,0 5 132,0-4 623,0 5 482,-5 0 846,4 0 0,-6 0-458,3 0 2567,2 0-2041,-3 0 2071,5 0-77,-6 5-621,5-4-2129,-5 5 109,6-6 255,0 0 176,6 0 17,-5 0-151,5 0 49,-1 0 0,-2 0 341,5 0-44,-5 0 1,4 4-911,-3 0-657,-3 0 993,10-4 1,-4 0 290,6 0 0,-5 0 3,0 0 0,-1 2-95,1 2 1,3-3-64,-2 3 1,-2-2 307,1-2 257,0 0 1,5 0-1,-1 0 1128,0 0-930,-5 0-543,4 0 0,-4-4 14,6-1 0,-5 1 364,0 4 0,-4 0-188,4 0-61,1 0 1,3 0-243,1 0 1,-5-4 69,0 0 215,0 0-158,5 4-104,-1 0-285,1 0 345,-1 0 0,-4 0-30,1 0 1,-5 0 32,4 0 0,-4 0-126,4 0 111,-5 0 0,7-1 116,-6-4-625,6 4 715,-4-4-566,7 5 344,-1 0-78,1 0 70,-1 0 91,0 0-199,1 0 0,-1 0 337,1 0 1,-5 0-1,0 0-289,2 0 238,1 0 1,1 0-161,1 0 1,-1 0-2,1 0 0,-5 0 0,1 0 11,5 0-17,-1 0 1,5 0 0,-6 0-55,0 0 54,1 0 0,-1 0-32,1 0 1,-1 0 20,0 0 0,1 0-3,-1 0 0,1 0 3,-1 0 1,0 0 3,1 0 1,-1 0-8,1 0 8,-1 0 0,0 0-4,1 0 6,-1 0 0,1 0-4,-1 0 4,0 0 1,-3 0-3,-1 0 4,0 0 0,5 0 2,-1 0 0,0 0-1,1 0 3,-1 0 0,-3 0 3,-1 0 4,0 0 0,5 0 13,-1 0-15,0 0 1,-3 0-22,-1 0 58,0 0 1,5 4-497,-1 0 258,-5 0 1,4-4 179,-3 0 9,3 0 1,2 0 0,-1 0-46,0 0-43,1 0 24,-1 0 1,1 0 8,-1 0 1,0 0 502,1 0-169,-1 0 0,1 0-288,-1 0 1,0 0 0,1 0 51,-1 0 1,-3 0 69,-1 0-103,0 0 1,4 0 0,1 0 27,-1 0-29,1 0 0,-1 0 1,0 0 22,1 0-22,-6 0 0,4 0 5,-3 0 1,3 0 29,2 0 1,-5 0-1,0 0-14,2 0-18,-5 0 1,6 0 0,-3 0 18,4 0-27,-6 0 0,5 0 6,-2 0-2,2 0 0,1 0 0,1 0-41,-1 0 45,0 0 1,-3 0-22,-1 0 1,0 0 12,5 0 4,-1 0 0,0 0 24,1 0 0,-1 0 87,1 0-51,-7 0 1,6 0 125,-4 0 1,-1-4-204,1 0 0,-4 0 0,4 4 141,2 0-116,-4 0 35,5 0 1,-9-2-125,7-2 0,-5 3 266,4-3-281,-5 2 32,2 2 203,1 0 0,-3 0-71,5 0-56,-5 0 1,3-4-251,-1 0-200,-4 0-1334,10 4 1721,-10 0-941,10 0 89,-9 0-207,9 0-829,-10 0 1607,5 5 1,-12 8 0,-1 6-1</inkml:trace>
  <inkml:trace contextRef="#ctx0" brushRef="#br0">8398 11224 25787,'-8'0'-9831,"0"0"10962,0 0 1,-5 0-195,1 0 1,-1-1-872,1-3 1,0 2 372,-1-2-433,6 3 0,-4 1 488,3 0 0,-2-2-675,2-2 0,-3 3 3091,3-3 0,-3 1-3088,-2-1-72,6 2 1,1-3-414,1 5 521,4 0-555,-4-6-1333,5 5 1188,0 1 1,1 1 185,3 4 0,0 1-307,9 3 0,-4-2-405,8 1 1510,2-5 0,0 8 0,6-4 0</inkml:trace>
  <inkml:trace contextRef="#ctx0" brushRef="#br0">9354 11398 20036,'0'-7'-5282,"0"-4"4164,0 9 562,0-3-135,0-1 608,0 5 1,1-4 350,3 5 1,-1 0 106,5 0 0,0 0-345,5 0 1,1 0 801,2 0-623,-2 0 1,4 0-1,-6 0 353,1 0-172,-1 5 1,5-4-211,-1 4 0,1-4-159,-5-1 1,6 5 0,1 2 0</inkml:trace>
  <inkml:trace contextRef="#ctx0" brushRef="#br0">10631 11237 25741,'0'-7'-6772,"0"-4"4047,0 9 1491,0-3-239,0-1 561,0 5-204,0-5 1252,0 6 0,-5 11 1,-2 3-1</inkml:trace>
  <inkml:trace contextRef="#ctx0" brushRef="#br0">5955 4341 4337,'6'7'3450,"0"-2"-2299,-6-5 2593,0 0-1354,0-5-3305,0 3 1251,0-9 0,-1 9-1424,-4-7 2078,4 7-1930,-4-9 744,5 9-1460,0-3 213,0 5 3704,0 0-1866,5 0 1,2 4 359,5 0 1,1 6-641,-1-2 0,2 3 331,3 1 1,-4-2-172,4 2 1,1-5-49,-2 10 1,1-10-59,-5 5 1,1-4-983,-1 1 1,-4 0-911,1-5 1575,-7 6 83,4-9 1,-8 5 501,-2-6 1,2-4 968,-7 0 1,-3-6-1989,-5 2 1,-1-2 100,2 2 1,2-3-77,-2 2 0,-2 0 337,1 1 0,-1-3-425,2 2 1,2 2 460,-3-1 1,4 1-551,0-1 1,-1-2 754,-2 6 1,6-1 103,-2 1 1,6 2-46,-2-2 0,5 1-82,-1-1-435,3 3 473,1-5 0,5 8 1,4 2-36,2 4-27,1 3 1,4 1-43,1 1 1,4-1 30,-5 1 0,6 3-59,-1 1 1,-2-1 176,2-3 1,-2 3-87,2 1 1,1-1-56,-5-3 1,3-5-156,-3 0 0,-1-4 149,-3 5 0,-5-7-121,0 2 277,-5-2 1,4-2 299,-3 0-177,-3-6 0,4 1-444,-10-3 0,4-3-134,-3 2 0,1 4-257,-1 1 625,3-3 1,-5 0-1,6-6 1</inkml:trace>
  <inkml:trace contextRef="#ctx0" brushRef="#br0">6128 4217 10096,'-12'-6'4171,"1"4"-2235,3-7-2446,-3 1 470,4-4-534,0-1-215,1 6 456,6 2 514,0 5 0,4 5-322,0 4 0,6-3-102,-2 3 1,5-1 427,3 4 0,-2 5-267,3-1 0,-4 1 233,0-5 1,-1 5 12,1-1 1,-1 2-123,0-1 0,-3-3-272,-1 2 0,-4-1-286,4 2 1,-5-3 119,1 2 0,2-2-111,-2-2 0,0 1 262,-4-1 0,0 1 137,0-1 1,-4-4 503,0 1 1,-2-7 389,2 2 0,1-2 1639,-5-2-1341,0 0 1,-5 0 15,1 0 1,0 0-86,-1 0 1,1 0-28,-1 0 1,1 0-1261,0 0 0,-1 0-447,1 0 1,-5 0-263,1 0 0,-1 0-100,5 0 1,-1 0 31,1 0 1,0 1 53,-1 3 0,1-1 11,-1 5 0,5-5-34,0 1 1,4 2 919,-5-2 103,7 6 1,-8-8 265,6 7-161,0-7 101,4 4-131,0-6 1,1 0 72,3 0 25,-2 0-169,3 0-177,1 0 0,-1-2 18,3-2 1,3 3 209,-2-3 1,2-2-177,1 2 1,1-5 122,-1 0 0,0 2-91,1-1 1,1 1 25,2-1 0,-1-3 28,6 3 0,-6-3 80,2-2 0,1 1-150,-2-1 1,1 1 149,-5 0 1,0-1-53,1 1 0,-2-1 742,-3 1-497,3-6 0,-9 4 44,2-2 52,-3 2-39,-1 2-446,0-1 539,0 6 1,-1 2-799,-3 5-653,2 0 663,-3 5 1,5 2 236,0 6 1,0-1-87,0 0 0,-4 1 59,-1-1 1,0 1 52,1-1 1,2 5-208,-2-1 0,-1 1 248,1-5 1,-5 0 367,5 1 0,-1-1-81,1 1 0,2-1-55,-2 0 1,-1-3 590,0-1-422,1-5 156,4 8-471,-5-10-250,3 5-185,-3-6 436,5 0 0,0 0 0,0 0 0</inkml:trace>
  <inkml:trace contextRef="#ctx0" brushRef="#br0">4751 4812 7564,'0'-7'325,"0"2"0,0 3-141,0-2-359,0 3 263,0-5 4,0 6-98,0 0-30,6 0 124,-5 0 15,10 0-71,-4 6 39,5-5 1,1 6-58,-1-3 1,-3-2 88,-1 2 0,-4-2-39,4 3 70,-5-4-99,8 10 0,-10-8 61,4 5 1,-3-5-20,2 1 0,-2-1-33,2 1 55,-3-3-218,-1 10 147,0-4 0,0 1-148,0 1 0,0-5 113,0 4 0,-1-1-16,-3 1 1,1 3 18,-5-2 0,4-3-8,-5 3 1,2-1 2,-1 4 0,-3-1-1,3-2 1,1 0-12,-1-5 1,4 5-103,-5-5 9,7 5-160,-9-7-396,9 9 391,-9-10 1,10 6-530,-3-3 808,2-2 0,8 9 0,1-4 0</inkml:trace>
  <inkml:trace contextRef="#ctx0" brushRef="#br0">5235 5469 9790,'0'-6'-87,"0"0"198,0 6 110,0 0-89,-5 0 155,3 0-328,-3 0 635,5 0-143,0 0-405,5 0 0,-2-4-172,5 0 0,-4 0 144,5 4 1,-5 0 54,4 0 1,0 0-204,5 0 1,-5 0 137,0 0 1,1 0-99,3 0-249,0 0 358,1 0-46,-1 0 127,-5 0-154,4 0 117,-10 0 1,6 0-66,-3 0-18,-2 0-1,3 5 0,-3-2-1,2 5 1,-3-4 244,3 5-74,-2-1 0,-2 4-147,0 1 0,0-1 19,0 0 1,-4-3-17,-1-1 0,-3 0 1,4 5 1,-4-1-158,4 0 156,-6 1 1,4-1-180,-2 1 1,-1-5 141,4 0-294,1-5 240,-1 8-71,3-10-29,-3 5 108,5-6 308,0 0 1,5 5 0,2 2-1</inkml:trace>
  <inkml:trace contextRef="#ctx0" brushRef="#br0">5347 5668 15366,'12'0'0,"1"0"0</inkml:trace>
  <inkml:trace contextRef="#ctx0" brushRef="#br0">5210 5420 11321,'-12'0'-536,"5"0"1054,1 0-546,6 0 0,2 0 296,2 0 1,3 0-264,5 0 0,5 0-188,-1 0 0,5 0 259,-4 0 1,3 0-241,-3 0 1,3 0 79,-3 0 0,0 0-76,-5 0 0,0 4 142,1 0-690,-1 0 491,1 2 207,-7 1 0,0 5-63,-6 0 0,0-3-96,0-1 0,-4 0-193,0 5 307,-6-1 0,5 0-10,-4 1 0,0-1 0,3 1-61,-1-1 0,4 0 109,-1 1 0,3-5-198,1 0 99,-6 1 0,5-1 6,-3 0 1,3-4-415,1 5 267,0-7 257,0 9 0,0-9 0,0 3 0</inkml:trace>
  <inkml:trace contextRef="#ctx0" brushRef="#br0">4751 4825 16065,'-8'0'-1196,"0"0"1009,5 0 0,-7-2 153,6-2-119,0 3 336,-1-5-204,3 6 258,-3 0-455,5 0-395,0 0 166,5 0 1,-2 1 248,5 4 1,-4-3-79,5 7 16,-1-1 0,4 3 202,1-3 1,-5 3-231,0-3 1,-1-1 39,1 2 0,2-5 213,-6 4 77,6 0 0,-5 1 27,4-1 96,2 0 0,-10 0-84,3 1-79,-2-7 1,-4 8 68,-2-6-83,3 0 1,-10 0 6,2 1 1,-2 0-32,-1-1 0,4 2 13,-1 2 1,1 3-122,-4-3 0,-1-1-69,1 1-403,-1 1 386,1 3 0,4-1-515,0-3 407,5 3 0,-1-8-203,8 5 0,3-5 541,5 1 0,0 3 0,1 0 0</inkml:trace>
  <inkml:trace contextRef="#ctx0" brushRef="#br0">5161 5432 14218,'-13'0'-3086,"1"0"4064,-1 0-364,7 0 153,0 0-380,6 0-71,0 0-568,6 0 1,-1 2 16,3 2 1,3-3 300,-2 3 1,2-2-379,1-2 1,5 1 38,-1 3 1,2-2 25,-1 2 0,-4-3-22,4-1 0,1 0 50,-2 0 1,1 0 306,-5 0 1,1 1-250,-1 4 205,1-4 114,-1 4-33,-5-5-111,-2 0 86,-5 6-264,-5-5 207,-2 10 1,-4-8-84,3 5 1,-2-3-20,6 3 1,0 0 78,4 4 0,-4-3-147,-1-1 1,1 0 113,4 5 0,0-1-229,0 0 0,0 2 133,0 3 0,0-3-309,0 2 1,0 2-83,0-1 1,0 3-449,0-3 948,0 5 0,-5-3 0,-2 6 0</inkml:trace>
  <inkml:trace contextRef="#ctx0" brushRef="#br0">9416 11348 24352,'-7'-5'-2148,"-4"3"1,9-5 0,-3 5 1879,-1-3-8,5 1 0,-9 3 1388,6-3-1382,-5 2 1040,7-3-1749,-9-1 502,10 5 0,-6-4 1412,3 5 247,2 0 314,-3 0-1161,5 0 1214,0 0-1350,5 0 0,2 0 527,6 0 1,-1 4 0,0 0-1191,1-1 0,1 2 610,2-1-341,-2 6 0,8-9 204,-5 3 1,3 2-119,-3-2 0,3 2 94,-3-2 1,4-3 0,-5 5-172,-1-1 1,3-4 295,-1 4 1,1-4 1854,-2-1-1419,-2 0 1,4 0-9,-6 0 1,5 0-427,-1 0 1,5 0 0,-3 0 71,1 0 0,-3 0 40,0 0 168,3-6 1,-5 5-191,3-3 0,-4 1-75,0-1 1,-5 3-38,0-3 0,1-2-500,3 2 376,1-6 0,-1 7 0,0-3 34,1 0-23,-1-4 0,-4 8 1,1-5-326,0 1-55,-3-3 1,5 2 38,-3-6 160,3 1 1,2 0-1,-1-1-268,0 1 297,1-1 1,-1 1-1,1 0-361,-1-1 355,0 1 1,1-1 43,-1 1 0,-4 0 0,-1-1-39,-1 1 0,2-1-478,-4 1 365,0-6 1,1 4-79,-1-2 0,0 2-103,-4 1 1,1 0 156,3-4 0,-2 3 0,3-2-462,1 2 377,-5 2 0,5-1 43,-6 1 1,0-1-119,0 1 1,0 0 357,0-1 1,0 1 0,-2-1-266,-2 1 460,3 0 0,-9-1 172,6 1 1,-6-1-181,2 1 1,3-5-65,0 1 0,3-5-114,-2 5 1,-3-5 531,-6 5 1,2-1-94,3 5 0,-3-1 97,3 1 1,-3 1-280,-2 3 0,1-4 287,-1 4 0,1 3-106,0 1 1,-1-2 448,1 2 1,-1 0-142,1 4 0,-5 0 1,-1 0 1114,-1 0-863,4 5 1,-7-3-40,5 2 1,-5 3-406,2 1 0,0-1 0,0 0 592,-2-2-1040,4 5 0,-4-9 0,4 5 0,-2-1 0,5-3 0,-7 5 0,6-3 0,-5-3 0,5 3 0,-5-1 0,4 1 0,-1-3 0,2 4 0,2 0 0,-2-1 0,-2 2 0,1-2 0,1 1 0,3 4 0,-3 2 0,-1-4-720,2 0 0,-3 4 1130,1-3 0,1 3-1026,3 1 281,-4 1 0,7-1-21,-3 0 1,4 1 31,-4-1 0,-2 5-75,3-1 0,-3 1 0,6-3-636,-2 2 843,5-2 1,-4 9 0,4-3 2311,-1-1-2589,5 4 1,-5-7 0,4 4-1626,-1 2 1350,0 2 1,4 0-21,0 1 1,0 0 0,0 0-219,0 0 0,4-3 559,0 3-1122,6-3 1,-3 8-291,5-5 1760,0 5 0,6-4 0,2 5 0</inkml:trace>
  <inkml:trace contextRef="#ctx0" brushRef="#br0">5359 10567 25998,'-5'-13'-9473,"3"1"8343,-2 0 1,-3-1 85,-1 1 898,2 5 299,-5-4 225,5 9 1,-7-7-17,1 5 1,3 0-443,1 4 1,0 0 0,-5 1 1350,1 3 0,0-1 1131,-1 5-1222,-5-5 1,5 7-38,-4-6 1,2 5-104,-2 0 0,2-3-189,-6 3 1,6-1-238,-1 4 1,1 1-196,-2-1 0,3 1-415,-2-1 0,-2 0-345,1 1 0,1-1-31,3 1 0,1 0 81,0 4 0,-1-3 0,1 2-490,-1-2 416,1-2 0,0 2 60,-1 3 0,5-3-110,0 2 1,1-2 90,-2-2 1,0 5 53,5-1 0,-2 2-40,2-1 1,3-3 57,-4 2 1,4 3-64,1 2 0,0-3-123,0-1 1,4 0-160,0 0 0,6 5 114,-2-1 0,3-2 63,2 2 1,-1-5 183,1 5 1,-1 0 3,0 3 0,1-3-136,-1 0 1,5-2 373,-1 2 0,1 2-155,-5-2 1,1 1 265,-1-2 1,2 0 92,2-4 1,-2-2 2,3 3 1,1-4 207,-2 0 0,2-2 130,-1-3 0,-4 2-222,4-6 1,1 4-1,0-4 1048,1-1-674,-4-2 0,9-1 347,-4 0 1,2 0-313,-1 0 1,2-5-389,-2-3 1,7-2 164,1 2 0,-5-3-292,-3 2 0,-2 0 0,3-1 622,-1 2-451,-6 0 0,3-5-334,-5 1 0,3 1 99,1 2 0,-1-2-184,-3 3 1,3-3 455,1-1 1,-1-1-529,-3 1 1,3 0 277,1-1 1,-1 1-275,-3-1 0,-1-3 56,0-1 1,1-1-116,-1 2 1,-3 2 0,-3-4-309,0 0 0,-2-1-576,-4-6 628,0 0 1,0 0-1029,0 1 1,-1-2 552,-3-3 0,-5-2 145,-7-2 1,2-3 94,-3 3 1,-2-3 367,-2-1 0,-1 0 127,2 0 0,-4 4 149,4 0 0,-2 4-230,1-4 1,-1 5-219,5-1 0,-3 4 1,3 5 954,2 3-1356,1 3 3397,2 7-3393,-1 2 0,1 4 100,0-4 1,-1 4 789,1-3 312,-1 8 0,-5 8 1,-1 8-1</inkml:trace>
  <inkml:trace contextRef="#ctx0" brushRef="#br0">30530 5606 13815,'0'-7'-3734,"0"-4"2706,0 10 752,0-10 80,0 9 250,0-3 83,0 5 475,0 0-483,0 5-113,0 2 1,0 1 61,0 1 0,0-5-421,0 4 148,0-5 0,0 8 201,0-3 1,0 3 0,0 1 0</inkml:trace>
  <inkml:trace contextRef="#ctx0" brushRef="#br0">30418 6052 11954,'7'-12'-1221,"-2"0"308,-5-1 548,0 1 495,0-1 0,0 5 149,0 0 72,-5 5 68,3-8-462,-9 10 515,10-5-459,-4 6-2,5 0 0,0 2-178,0 2 0,0 3 112,0 5 1,4 2-54,0 2 0,0-1-64,-4 6 0,0 0 124,0 4 1,0-5-131,0 1 0,0-5 174,0 5 1,4-6-198,0 2 0,0-3 129,-4-2 305,0 0-220,0 1 0,2-6 506,2-3-267,-3-3 0,5-6 3,-6-4 0,4-2-120,0-1 0,0 4 12,-4-1 1,0 1 37,0-4-61,6-1-337,-5 1 0,6 4 153,-3-1-478,-3 7 144,11-4 212,-6 12 1,5 1-11,-2 5 0,2 0 96,-3 1 0,2 3 97,-2 1 0,3-1-148,-3-3 0,-1-1 265,1 1-50,-5-7 624,8 6-553,-9-11 0,7-1 309,-5-8 0,0-5-315,-4-3 1,0 1-213,0-6 1,0 4-6,0-3 1,0 4-310,0 0 0,0 1-3,0-2 0,0 8-32,0-4-1391,0 4 1748,0 2 1,0 1 0,0 6 0</inkml:trace>
  <inkml:trace contextRef="#ctx0" brushRef="#br0">30778 6102 14500,'0'-12'-1309,"0"-1"1,0 1 813,0-1 599,5 6-172,-3 2 1,9 6-17,-3 3 0,-3 3-94,0 6 0,-4 5-96,-1 2 0,4 0-108,0 0 1,0 1 318,-4 4 1,-4-2 77,0-2 1,0 2-117,4-2 0,-4-3 66,0-2-278,0-2 740,4-1 130,0-7 1,0-1-177,0-10 1,0-1-61,0-7 1,0-3-146,0-1 0,0-5 55,0 1 0,0 2-136,0-2 1,0 2 3,0-2 0,0-1-196,0 6 0,0-2 38,0 1 0,0 4 168,0-4-218,0 3 141,0 2-420,0 0 1,0 6 130,0 6 0,1 6 3,3 6 0,-3 6 86,4 3 1,-4 2-170,-1 2 0,0 0 41,0-1 1,0 1 68,0 0 1,0 0-245,0 0 0,0 4 93,0-1 1,0 0 367,0-7 1,0 8 0,0-3-1</inkml:trace>
  <inkml:trace contextRef="#ctx0" brushRef="#br0">5210 11993 23952,'-7'-5'654,"-4"3"1,9-3-1573,-7 5 1,5-4-1770,-4-1 2402,5 1-1339,-8 4 2132,4 0 1,-5 6-58,-1 2 0,1-1-472,0 1 0,1 0 141,2 5 0,-3 3 142,0 1 0,0-1 376,0-3 1,-3 5-359,7 2 0,-10 0 421,5 0 0,1 0-789,0 0 1,6 4-430,-6-4 1,2 0 315,-2 0 1,1 0 145,2 0 0,2 2 1,5-4-363,-3 2 340,1 0 1,0 1-1654,0 0 1,0-2 1375,4 2 1,0-2 49,0-3 1,1 2-106,3 3 0,-1-3-133,5-6 0,-3 5 0,3-1 3447,2 0-3040,6-3 0,-1 0-402,6-1 0,-3 1-2,7-1 0,-6-4 847,10 1 1,-8-7 161,7 2 0,-4 2 185,5-2 1,-3 0 178,-1-4 0,0 4-148,-1 0 0,5 1-243,0-5 1,0-2 374,-4-2 0,4 1 59,0-5 0,4 4-644,-4-4 0,1-1 30,-1-3 0,-3 0 106,3-1 0,-2-1-229,-3-2 0,1 2 33,0-2 0,0 2-66,0 1 1,-2-3-1,-1-1-204,-1 2 3,-6 1 1,7-2 54,-5-1 0,-1-3-189,-3 3 1,-1-4 90,0 5 1,-3-5-73,-1 5 1,-5-6-347,1 1 1,-3 2-109,-1-2 0,0 2 131,0-2 1,-1-2-196,-3 2 1,-7 2 294,-6-2 0,-5 0 0,1-5-109,-2-3 0,-3 7-91,-3-3 477,3 3 1,-9-3 62,6 1 0,-5 0 249,1 4 1,1-2-89,-1 5 1,4 5 253,-4 3 0,1 5 1,-2-3 448,1 2-362,5 1 0,-6 8-116,5 0 1,-6 6 151,2-2 1,3 3-390,1 1 1,-1 5 0,1 1-216,1 1 256,7 2 1,3 3-908,6 1 1,1 1 656,3 3 0,2 9 0,6 6 0</inkml:trace>
  <inkml:trace contextRef="#ctx0" brushRef="#br0">9465 12105 24162,'-8'0'-2128,"0"0"1111,5-6-1581,-8 5 3128,4-5-253,-5 6 1,-1-1-104,1-3 1,4 2-29,-1-2 1,5 3 0,-4 1-366,-2 0 307,5 0 1,-6 0-134,2 0 0,-2 1 941,-1 3 1,0 3-933,-1 6 0,1 0 0,-1 3 82,1 0 1,-5 6-87,1-1 0,-1-2 207,5 2-408,0 0 1,-1 5 47,1 3 1,1-3 0,2 3-577,5-3 359,3-1 0,1 0 0,0-1-485,0 1 543,5 0 1,2-4 119,6-1 1,-1 0 0,1 2-523,-1-2 648,6-5 0,-4 3 1,4-4 267,0 3-67,1-4 1,1 5 84,1-5 1,0-2 0,5-2 636,3 0-255,-3-1 1,10-1-85,-3-3 0,3 2 135,1-2 1,0 0-120,1-4 0,-1 0-70,0 0 0,-4-2 108,0-2 0,-4 2 72,4-7 1,-1 5-125,1-4 1,-3 0-301,-5-5 0,0 1-83,0-1 0,0 4-104,-1-4 1,1 4 24,0-8 1,4 3-18,0 2 1,-2 0-62,-6-1 1,-7-3 0,-4-1-358,3 2 19,-6-4 1,8 5 252,-10-3 0,3-1 0,-4 1-501,-1-3 304,-2 0 0,-1-4 0,0 2-818,0 1 837,0 1 0,-1-5 0,-3 0-666,-5 0 821,-7 1 1,2-1-198,-3 0 1,-1-4 95,2 0 0,-6-4 0,1 4 229,-2 1 0,-2-2 271,0 1-32,-5 0 0,2 9 34,-5-1 1,1 7 281,-1 2 0,-5 1-301,5 7 0,-7-1 16,3 5 1,-1 6-1,-4 2 401,-1 3-418,4 2 1,-2 3-361,8 1 0,3 5 0,6-2-241,3 4 1,1 1-155,7-1 1,0 3-1237,8 2 264,1-3 1211,4 15 1,0-8 0,0 10 0</inkml:trace>
  <inkml:trace contextRef="#ctx0" brushRef="#br0">4776 4837 27181,'7'0'-2337,"-2"0"2066,-5 0 1,6-6 0,1 0-1</inkml:trace>
  <inkml:trace contextRef="#ctx0" brushRef="#br0">4503 4316 25276,'0'-12'-7407,"0"3"6185,0 1 0,0 4 837,0-4 0,0 4 155,0-5 0,-1 5 1032,-3-4-1430,2 5 1,-3-4 130,5 3-439,0 3 0,-2-6 523,-2 3 68,3 2 0,-6-3-337,3 5 510,2 0 1,-7 5-393,5 4 1,-5-3 715,5 3 1,-1 0-75,1 8 0,1-3 15,-5 2 1,3 2-17,-3-1 0,5 3-1,-1-3 0,-1 4 13,1-5 0,0 5 1,4-5 0,0 2-52,0-1 0,1-3-139,3 2 0,-1-2 76,5-2 0,0-3 98,5-1 0,-1-5-3,1 1 1,0-3 124,4-1 1,-3 0-82,2 0 1,2-1 66,-1-3 1,1-3 29,-2-6 1,-2 1-49,2-1 0,-2 1 51,-1 0 1,3-5-109,1 1 0,-5-2 18,-4 1 1,-1 2-101,2-6 1,-3 5 31,-1-5 1,-4 2-80,3-2 1,-3-2 35,-1 2 0,-5-1-80,-3 1 1,-3-1 72,-2 6 0,-1-5-127,-2 5 1,1 0 133,-6 8 0,0-2-225,-3 6 0,-1 0 111,0 4 0,0 2-27,0 2 0,2 3 85,2 5 0,-1 0-63,6 1 1,-1 1 50,5 2 0,-1-2 8,1 2 0,5 2-72,3-1 1,2 1 321,2-2 1,0-2-389,0 3 1,7-4 69,6 0 1,1-2 106,6-3 0,1 2 64,4-6 0,4 1-186,0 0 327,5-4 1,-2 4 0,5-5 0</inkml:trace>
  <inkml:trace contextRef="#ctx0" brushRef="#br0">4900 4353 22332,'2'-8'-1366,"2"0"1,-3-1 357,3-3 1595,3 5-79,-6 2 0,6 5-179,-3 0 0,-1 1-823,5 3 1,-3 3-15,3 5 0,-4 1 39,4-1 1,-1 5 678,1-1 1,2 6-1102,-6-1 0,0 2-571,-4 2 1183,6 0 0,1 0 0,5 0 0</inkml:trace>
  <inkml:trace contextRef="#ctx0" brushRef="#br0">4243 6090 20054,'-6'-7'-2899,"5"1"2722,-5 6 0,6-1-992,0-3 765,0 2 24,0-3 2145,0 5-2036,-5 5 1,3 2-137,-2 6 0,3-1 439,1 0 0,0 1-587,0-1 1,0 1 223,0-1 1,0 2 49,0 2 0,0-6 75,0 2 0,1-2-1441,3 2 1509,3-5 1,6-1 34,-1-6 0,5 0 84,-1 0 0,2-2 444,-1-2 1,-4-3-117,4-5 0,-2-2-62,2-2 0,-5 1-5,0-6 0,1 4 0,-6-3 211,0-2-359,4-2 1,-10 1 8,3 2 0,-2-1-227,-2 5 0,0-3 44,0 3 0,-6 1-188,-2 3 0,-3 2 87,-2 3 0,0-2 152,-4 6 0,3 0-187,-2 4 1,-2 0 2,1 0 0,-1 1-104,2 4 0,2 2 257,-3 5 0,0 0-176,0 1 0,0-1 154,5 1 1,4 3-80,-1 1 0,7-1 5,-2-3 1,2-1-76,2 0 0,0 1 37,0-1 1,6-1-3,2-3 0,3 2-204,1-6 0,6 4 423,3-3 1,2 4 0,2-2-1</inkml:trace>
  <inkml:trace contextRef="#ctx0" brushRef="#br0">4540 6127 8012,'7'-9'399,"-3"1"0,-2 4 1165,-2-4-1300,0 0 0,0-1 365,0 1 0,4 4-683,0-4 0,2 3 495,-2-3-623,-3 5 507,10-2-65,-4-1-216,5 5 0,-1-3-41,-2 8 0,0-1-291,-5 5 0,2-1 338,-2 1 0,-2 3-486,2-2 0,-3 2 140,-1 1 180,0 0 0,-4 1-22,0-1 1,-2-1-297,2-3 801,3 3 1,-5-8 222,6 6-403,0-7-15,0 4 0,6-6 109,2 0 0,3 0-319,1 0 0,5 0-246,0 0 1,3-4 97,-3 0 120,5-1 1,-3 0 0,6-2 0</inkml:trace>
  <inkml:trace contextRef="#ctx0" brushRef="#br0">5235 4601 22601,'0'-8'-3014,"0"0"1,0 4 4570,0-5-3339,0 7 2221,0-4-956,0 6 0,0 1-667,0 4 1166,-5 1 0,2 8-648,-5 3 1,3-3 588,-3 2 0,4-1-1707,-4 2 1731,5-3 1,-8 9 0,4-4 0</inkml:trace>
  <inkml:trace contextRef="#ctx0" brushRef="#br0">5297 4415 14683,'0'-19'-1121,"0"2"1,0 4 676,0 0 1,0 1 291,0-1 0,-4 5-321,0 0-206,0 5 495,4-2 0,0 6 1,0 3 0,0-1-132,0 5 0,4 0 100,0 5 0,6-1 228,-2 1 0,-1-2-55,1-3 0,-1 3 91,1-3 1,3 2 9,-3-2 1,-1 2 392,2-6-341,-7 6 313,9-9 71,-4 4 1,2-5 26,-1 0 0,-5-1-247,1-3 1,-3 1-207,-1-5 0,0 4-295,0-4 1,0 3 353,0-3-707,0 5 286,0-2-565,6 5 708,1 0 1,4 1 87,-3 3 0,3-2 485,-3 2-295,3 3 0,2-2 619,-1 4-369,0-4 140,1-5 1,-5 0 714,0 0-3327,-5 0 2481,3-5 1,-6-2-1,0-6-341,0 1 140,0 5 1,-2-4-294,-2 3 0,3-9 0,-5-2 0</inkml:trace>
  <inkml:trace contextRef="#ctx0" brushRef="#br0">5657 4229 29440,'0'-14'-4013,"0"-2"0,0 2 3299,0-2 1,1 2 1020,3 1 1,-2 5-165,2 0 0,-1 5 305,1-1 1,-3 4-1012,3 4 1,2 4-988,-2 9 0,1-1 41,0 9 0,-4-3 1525,3 7 0,3 8 0,0 2 0</inkml:trace>
  <inkml:trace contextRef="#ctx0" brushRef="#br0">4925 6251 20144,'4'-13'-1430,"0"1"1,0 4 1237,-4-1-479,0 1 0,0 0 239,0 0-256,0 5-568,0-3 1354,-5 17 0,2-2-677,-5 7 1,4 2 29,-5-1 549,7 5 0,-15-3 0,3 6 0</inkml:trace>
  <inkml:trace contextRef="#ctx0" brushRef="#br0">4975 6251 20307,'6'-13'-1384,"-1"1"0,-3 4 433,2-1 556,-2 1-338,3 1 393,-5 2-458,0 5 326,0 5 1,-1 2-11,-3 6 1,2-1 681,-2 0 1,3 1-455,1-1-216,0 1 0,0-1 334,0 0 1,0-3-747,0-1 965,5-5 0,-3 4 68,2-3 0,-1-3 258,1 3-519,-3-2 0,6-4 532,-3-2 1,-2 1 28,2-5 1,-3 4 62,-1-4-339,6-1 0,-4-2 324,7 3-317,-7-3 0,5 6-165,-2-4 0,-3 4-197,7 5-166,-7-6 280,9 5 934,-4-5 14,6 6-808,-1 0 1,-4 0 520,1 0-222,-7 0 1,4-1 652,-6-3-2076,0 2 655,0-9 1,0 5-203,0-7 0,0 5-232,0 0 0,0 4 696,0-5 1,0 5-45,0-4 0,5 0 1,2-5-1</inkml:trace>
  <inkml:trace contextRef="#ctx0" brushRef="#br0">5198 6127 19791,'4'-13'-1320,"0"1"0,2 4 1488,-2-1 1,-3 5-418,3-4 650,3 5-474,0-2 1,4 6-59,-3 3 0,-1 5-887,-3 7 0,-2-1 162,2 6 0,-3 1 766,-1 7 0,0 3 0,0 5 0</inkml:trace>
  <inkml:trace contextRef="#ctx0" brushRef="#br0">12703 11063 27205,'-8'-4'-2906,"1"-2"469,1-1 2005,-3 5 1,6-5-1321,-5 3 2272,5 2-698,-8-3 347,10 5-472,-5 0 1140,6 0-250,6 0 0,0 0-81,7 0 1,-1 0 460,1 0 1,3 0-698,1 0 0,5 4 0,-3 0 179,0-1 0,9-2 527,-3-1-878,2 0 0,4 0-52,2 0 1,4 0 59,4 0 0,2-4-58,3 0 0,-2 0 39,-3 4 1,-8 0-10,0 0 1,-5 0 50,-3 0 1,-6 0-109,-3 0 0,-7 0 9,-4 0-13,-5 0 0,-1 0-294,-3 0 47,2 0 141,-9 0 1,10 1-1254,-3 3 704,2-2 1,1 7-1,-2-3-1336,-1 1-168,0 1 1749,4 10 0,-6-4 1,0 4-1</inkml:trace>
  <inkml:trace contextRef="#ctx0" brushRef="#br0">21350 3386 25654,'7'-6'-2364,"-2"5"3460,-5-10-4554,0 10 1357,0-5 782,0 1 1726,0 3 0,-1-3-1148,-3 5 1,2-2-1430,-2-2 540,-3 3-648,6-5 2169,-5 6-64,6 0 177,6-5 0,2 3-658,9-2 1,-2 1 1146,5-1-57,1 3-362,4-10 0,0 8 0,0-4 135,-1 2 0,1-4-31,0 5 0,-6-1-77,-2 1 1,-3 2 158,-2-2 1,0 3-280,1 1 64,-6 0 0,-3 0 46,-8 0-55,-3 5 1,-7-3-208,-3 2 1,-2 1-214,-6-1 230,1 6 0,-3-7 1,0 4-49,-2-2 0,-1 5-16,1-2 0,2-1 22,-2 1 0,-1-4-20,1 5 0,2-5 74,6 4 1,-1-4 0,5 3 19,2-1 71,1-2 130,7-4 1,3 0-113,8 0 65,3 0 1,7 0 244,3 0-234,-4 0 1,11-2 28,-3-2 1,2 2-1,2-5-2,0 1 0,1-2 37,3 4 0,-3-5 5,3 5 1,-2-4 0,2 4 0,-2-6 29,2 2 1,-7 3-67,-2 0 0,0 0 0,0 1 26,-3 1 0,-8 2 94,0 1-107,-7 0 134,4 0-376,-6 0 759,0 0-420,-6 0 1,0 0-113,-7 0 1,1 0 305,-1 0 0,1 4-21,0 0 1,-1 0-3,1-4 0,3 0-422,1 0 1,0 1 0,-4 2-413,-1 1-784,1 0 540,-1-4 125,1 6-508,0-5-141,5 5-405,1-1 1592,6 2 1,11 6 0,3-1-1</inkml:trace>
  <inkml:trace contextRef="#ctx0" brushRef="#br0">19787 9897 24868,'12'0'539,"0"0"1,6 0-263,3 0 1,2 0-273,2 0 0,4 0-562,0 0 1,10-4 116,-2 0 0,3 0 449,-3 4 0,3 0 27,-3 0 1,-2 0-591,-10 0 1,-5 0 324,1 0 1,-6 0 0,3 0 0</inkml:trace>
  <inkml:trace contextRef="#ctx0" brushRef="#br0">20308 9885 28256,'-14'5'-961,"-3"2"0,10 5 1</inkml:trace>
  <inkml:trace contextRef="#ctx0" brushRef="#br0">15035 5717 11178,'7'0'2640,"4"0"0,-8-1-474,5-3-2539,1 3 1,4-5 926,4 6 0,-2-4-113,6 0 0,4-2-186,3 2 1,6 3 14,-6-3 0,7 2 476,-2 2 1,-3 0-765,-1 0 0,-3 0-261,-1 0 1,-5 6 352,-4 2-334,-2-2 0,-2 10 1,1-2-1</inkml:trace>
  <inkml:trace contextRef="#ctx0" brushRef="#br0">20581 2977 19234,'-13'0'-5176,"1"0"2044,-1 0 2404,1 0 560,-1 0 0,5 0-133,0 0 292,5-6-145,-2 5-1030,5-5 916,0 6 322,0 0-82,5 0 1,2 0 74,5 0 1,1 0-65,-1 0 34,6 0 0,-4 0-53,3 0 1,0-1 53,0-3 0,1 2-119,-2-2 1,0 3 0,3 1-166,-1 0 1,3 0 71,-5 0 169,1 0 1,-1 0-362,1 0 96,-1-6 1,-3 5 134,-1-3 155,0 2 0,-3-2 0,-1 0 0,0-11 0,5 1 0</inkml:trace>
  <inkml:trace contextRef="#ctx0" brushRef="#br0">20841 2877 8491,'-5'-7'-635,"3"1"1,-3 3 304,-1-1 517,5 0-86,-10-2 1,9 3 0,-3-4 436,-1 2-368,5-5 1,-9 7 61,6-5-397,0 5 160,4-2 233,0-1-119,0 5 0,4-3 569,0 8 0,6-1-414,-2 5 1,-1-4 0,1 3 131,2-1 536,1 3-356,1-2-609,-5 0 1,4 3 25,-2-6 0,-2 4-119,1-4 1,-4 2-1201,4-2 562,-5-3-22,8 10-15,-10-4 510,10 0 1,-9 0-50,2-3 324,-3 3 9,-1 5 0,-1 1 13,-3-1 0,-2 1 0,-3-1-20,0 0 1,1 1-145,-4-1 0,-1 5-164,1-1 310,-1 1 1,2-1-16,3 1 0,-3 5-320,3-1 1,-3 2 346,-2 2 0,-5 5 0,-1 2 0</inkml:trace>
  <inkml:trace contextRef="#ctx0" brushRef="#br0">30480 3572 18587,'-12'-6'-1657,"1"4"1044,2-7-506,4 7 1252,-1-9-1178,5 9 800,-5-3-439,6 5 284,0 0 1,6 5 0,1 2 0</inkml:trace>
  <inkml:trace contextRef="#ctx0" brushRef="#br0">30629 4986 18686,'0'-13'-4813,"0"5"3708,0 0 380,0 0 0,1-1-701,3 1 1490,-2 5 0,3-2 0,-5 5 0</inkml:trace>
  <inkml:trace contextRef="#ctx0" brushRef="#br0">21598 12105 7516,'0'-7'1678,"0"1"-1394,-6 6-36,5 0 207,-5 0-211,1 0 164,3 0-540,-3 0 161,5 0-899,0 0 15,-6 0 874,5 0 0,-4 6 0,5 1 0</inkml:trace>
  <inkml:trace contextRef="#ctx0" brushRef="#br0">21064 16470 8564,'2'-8'41,"2"0"0,-1 4 672,5-5 0,-5 7-393,2-9 293,-5 9-349,0-3-146,0 5-263,0 0 294,6 0-263,-5 0 142,10 0 0,-8 0 21,5 0-54,0 0 0,1 0 39,-1 0 1,-4 0 33,4 0-45,-5 0 0,7 1 29,-6 3 76,0-2-8,-4 3-63,0-5 1,-6 0-7,-2 0 1,1 0 143,-1 0 0,0 0-129,-5 0 0,5 0 401,0 0-275,0 0-79,-5 0 0,5 0-84,0 0 1,5-1-306,-1-3 430,2 2-332,2-3 0,2 5 9,2 0 1,-1 0 161,5 0 1,-4 0-270,4 0 0,-4 0-169,5 0 127,-7 0 316,4 0 0,-6 1 10,0 3 29,0-2 317,0 3 93,0-5 440,0 0 1,1-4-1655,3 0-173,-2 0-145,3 4-165,-5 0 854,0 0 0,6 5 1,1 2-1</inkml:trace>
  <inkml:trace contextRef="#ctx0" brushRef="#br0">21846 12154 18836,'-7'-1'379,"3"-3"-1060,2 2 0,1-3-480,-3 5 2281,3 0-368,-5 0-188,6-6-703,0 5 0,1-5-343,4 6 585,1 0 1,7 0 418,-1 0 1,2 0 320,3 0 0,3 0-609,9 0 1,-1 0 62,5 0 0,1 0-117,8 0 0,-2-4 395,5 0 0,-1-4-157,2 4 0,-5-2-507,-8 2 0,3 3 88,-3-3 1,-8 2-58,-4 2 0,-6 0-735,-3 0 735,-5 0 0,0 0-1146,-3 0 832,-3 0 0,4 2-856,-10 2 369,-1-3 0,-11 9 318,0-6 0,0 1-564,0 0 1132,3-4 0,-9 10 0,3-4 0</inkml:trace>
  <inkml:trace contextRef="#ctx0" brushRef="#br0">22020 11993 16658,'0'-12'-1577,"0"-1"1,0 5 1284,0 0 0,0-1 676,0-3 1,0 4-114,0 0 1,0 3 705,0-3 608,0 5-956,0-8-927,0 10 649,0-5 0,0 8-245,0 2-39,0 3 0,0 5-218,0 1 1,0-5 6,0 0 1,-5 0-99,1 5 0,-4-1 208,4 1 0,-4-1 137,3 0 0,-4 1 76,1-1 0,-3 2 105,-2 3 1,1-4-36,-1 4 1,1-3 71,-1-2 1,1 0 128,0 1 0,-1-2-65,1-3 1,-1 2 24,1-6 1,4 1 395,0 0-187,5-4-518,-8 5 1658,9-6-1311,-3 0 1,6 0-53,3 0 1,-1 0 0,5 0-5,2 0 1,1 4-459,1 0 0,1 4 125,-1-4 1,5 4-142,-1-3 0,1 4-366,-5-1 0,2 2-488,3-2 0,-4 3 124,4-2 0,-3 0-299,-2 0 1,1 2-121,-1-3 0,0-1-360,1 1 661,-6 0 0,2 1-1788,-5-1 1262,6 0 1324,-3-1 0,5 10 0,1-4 1</inkml:trace>
  <inkml:trace contextRef="#ctx0" brushRef="#br0">21337 16309 8561,'-7'-5'459,"-4"-2"205,10 0-299,-10-4 0,10 8 259,-4-5 173,-1 5-89,4-3 147,-3 6 113,5 0 703,0 0 0,5 0-800,3 0-565,3 0 0,6 0-18,0 0 1,0 0-59,0 0 1,2 0 62,6 0 1,0 0-168,0 0 1,0 5 31,-1-1 1,5 0-148,0-4 0,2 0 114,-3 0 0,-1 0-12,2 0 1,2 4-58,2 0 0,-1 0-172,1-4 1,-4 0-49,4 0 1,-5 0 153,1 0 0,-3 0-95,-1 0 1,-2 0 76,-2 0 1,-3 0-5,-6 0 1,1 0-76,-1 0 47,-5 0 0,0 0-111,-3 0-334,-3 0-393,5 0 595,-12 0 1,4 0-2158,-7 0 1326,1 0 0,-4 0-1066,-1 0 1646,1 0 0,-1 0 0,0 0-1912,-4 0 2466,3 0 0,-9 0 0,4 0 0</inkml:trace>
  <inkml:trace contextRef="#ctx0" brushRef="#br0">21412 16049 8498,'0'-9'0,"0"1"0,0 4 1416,0-4 1,0-1 241,0-3-963,5 0 0,-2 3 758,5 1-937,-5 5 1,4-2 19,-3 5 0,-1 0 210,5 0 114,-5 0-469,2 5 1,-5 2-116,0 6 1,0-1-44,0 0 0,-4 5 250,0-1-446,-6 1 1,3 0 0,-5 0 131,0 3 0,-1-4-229,1 5 0,-5-2 56,1 2 1,-2 1-278,1-5 228,4 5 1,-7-7 0,5 4 173,-1-1 0,-1-3-25,5-7 1,3 3 158,1-2 299,5-4-117,-2 1 421,5-6-71,0 0-180,5 0 0,2 1-255,6 3 0,0-2-66,4 2 0,-2 1-192,6-1 1,-2 6-30,2-2 1,2 2-229,-2-2 0,-2 3 323,2-3-436,-6 4 0,7 0 0,-4 0-91,1 1 1,-4-1-393,2 1 505,-3-7 0,-2 5 0,1-4-809,-1 0 472,0 4 0,-3-8-944,-1 5-316,0-5-168,-1 3-430,-1-6 1673,-6 0 776,0 0 0,5 5 0,2 2 0</inkml:trace>
  <inkml:trace contextRef="#ctx0" brushRef="#br0">744 9947 28490,'-12'-20'-3953,"0"2"0,0 2-46,4-1 4919,-3 1 1,6 3-3320,-4 1 5511,-2 5-2816,10 2-830,-10 5 1,5 5 874,-2 3 0,1 3 1013,3 2 0,3-1-72,-3 1 1,1-1-462,-1 0 1,2 2-103,-2 3 0,3-2 232,1 6 0,-2-1 309,-2 5 0,3 1-790,-3 3 1,2 0-471,2 8 0,0-1 0,0 10 0,0 5-17,0 7 0,0 8-8,0 4 0,0-32 0,0 1 32,1 0 1,-2 1 0,1 0 0,-1 0 11,-1-1 1,0 0-1,1-1 1,-1 0-20,-2 1 0,0 0 0,2-1 0,0-1 0,-2-2 0,0 0 0,-3 33 0,-2-6 0,-2 1 0,3 3 0,-2-6 0,2 2 0,-3-9 0,4 1 0,0-3 0,2 4 0,1-9 0,0-1 0,-1-5 0,5-3 0,0 2 0,0 2 0,0-4 0,0 1 0,-1-1 0,-3-4 0,3 3 0,-4 1 0,4-7 0,1-4 0,0-4 0,1-6 0,4 0 0,-3-2 0,7-2 0,-7 1 0,8-5-18,-6 0 0,4-4 0,-2 3-1534,1-1-542,-4 3 1350,8-2 0,-6 2-158,3-1 1,2-4 334,-6 4 1,4-4 0,-2 5-27,1 0 1,0-2-17,1 1 472,3-5 0,-4 8 138,5-2 0,1-3-90,-1 3 0,5-2 53,-1 1 1,5 3 0,-3-4 542,1 0 1,2 2 1459,4-5-1525,-1 1 0,5-1 0,2 0-2259,0-1 0,-2-2 853,4-1 2627,0 0 1,5 0 0,-1 0-502,0 0-945,0 0 1,1 0 0,-1 0-13,0 0-35,-5 0 0,8 0-244,-3 0 1,7 0 0,-1 0-361,1 0 223,-4 0 0,8 0 0,-3 0-206,4 0 0,0-4 318,1 0 0,5 0-325,3 4 1,-1 0 186,0 0 214,1 0 1,4 0 0,2 0-199,2 0 165,-3 5 1,5-4-1,-5 4-78,3-4 0,3 0 31,-32 1 0,1 0 3,-1-1 1,0 0 0,32 9-1,-1-6-62,-1-2 1,1 4 95,-33-4 1,0 0 0,2 0-1,-1 0-189,34-2 1,-33 0 0,-1 0 193,1 0 0,1 0 43,2-2 1,0-1 0,-2 1 0,0 1 0,1-2 0,0-1 12,-1 1 0,0 1 0,1-1 0,1 0-8,-1 1 0,0 0 0,2 1 0,-1 0 14,-2 0 1,-1-2 0,2 1 0,-1-1-14,-3 1 0,0 0 30,2-1 0,-1 2 0,2 0 0,-1 0 1,0 0-1,0-1-9,1 0 0,-1 0 0,-1 0 0,1 0 27,33 2 1,-31 0 0,-1 0-19,-1 0 0,1 0 1,2-2-1,1 0-32,-2 0 0,1 0 1,-1 0-1,0 0-12,-2 2 0,1 0 27,1 0 0,2 0 1,0 0-1,0 0 0,4 0 1,0 0-1,0 0 1,1 0 0,-2-2-1,0 0-5,0 0 0,-1-1 0,-1-1 0,1-1-708,4 0 1,1 2 792,3 0 1,-1 0 0,0-2 0,-1-1-51,1 2 0,0 0 1,-1 0-1,1 1 1,-3-1-1,1 1-144,1 0 1,0 0 0,0 1 0,0 0 145,-2 2 0,1 0-39,-2 0 1,0 0-1,-2 0 1,0 0 18,2 0 1,-1 0 0,2 1 0,0 0 0,1 0 0,0 0-31,-2 1 0,-1 1-29,1 1 1,-1 1 0,-1-2 0,-1 0 9,4 1 0,1 0 0,2 0 0,0-1 31,1-1 1,1 0 0,-2-1-1,1-1 8,0 3 1,1-1-1,-1-1 1,0-1-1,0 0 1,1 0 35,2 0 1,0 0-1,0 0 1,1 0-774,-2 0 1,1 0 777,2 0 0,-1 0 1,-3 0-1,0 0 1,3 0-1,-1 0 3,0 0 1,0 0-136,2 0 0,1 0 0,-5 0 0,-1 0 100,1 0 1,-1 0 0,-1 0 0,-2 0 0,2 0 0,1 0 5,1 0 1,-1 0 0,0 0 0,-1 0-98,2 0 1,-1 0 0,-2 0 0,-1 0 33,-1 0 1,1 0-1,0 0 1,0 1-15,4 1 1,0 0 0,-2-1 0,0 0 17,2 1 0,0 0 0,-2 1 1,-1-1-12,-2 0 0,1 1 0,4 1 0,0 0 27,-1-2 1,1 0-1,0 2 1,1 0 4,0-1 1,1-2 0,0 2 0,0-1 1,1-2 1,1 0-1,1 0 1,-1 1-13,2 1 0,0 0 0,-2-1 0,0 1 17,0 2 0,-1 0 0,1-2 0,0 0-39,-2 2 1,0 1-1,-1-2 1,0 2-8,1 1 0,-1 0 0,-2 0 0,0 1-13,1-1 1,0 0 0,-2 1 0,0 0-16,0 1 0,0 0 0,-3-1 1,1 0 107,-1 1 1,1 1 0,-3-2-1,-1-1-101,2 1 1,-1-1-1,0-2 1,0 0 41,0 1 1,1-2 0,0-1 0,2-1-18,1 1 1,1 0 0,-5-1 0,-1 0 156,0-1 1,-1 0-1,-3 0 1,0 0-5,2 0 1,-1 0 0,-2 0 0,-1 0 116,2 0 1,-1 0-1,25 0-185,-6 0 0,-5 0 21,-4 0 0,-3 0 900,-1 0 0,-10-5-957,-2 1 0,-7-5 423,-5 0 1,1 3-490,-6-3 0,1 1 376,-5-4 0,2-1-563,3 1 0,-4-2 80,4-3 0,-3 2-138,-2-5 1,1-1-52,-1-4 0,0 0 78,1 1 0,-6-5 0,-3 0 1,1-6 124,-1 2 1,1-3-59,-5-1 1,4-6 82,0-2 1,1-5-133,-1-3 1,2-4 342,2-5 1,3-4-1779,-2 0 1828,-7 30 1,1 0-84,8-33 0,-9 30 1,-1 0 43,3-1 0,0 1 1,0 0-1,-1 0-120,1 1 1,0 1 0,0 0-1,-2 0 15,-2 0 1,0-1 0,0 0 0,0-1 27,0 2 1,0 0-153,0 1 1,0 0 0,-11-30 106,-6 0 1,-6 0-1,-5 5-187,-1 3 153,-5-3 28,2 11 0,-5-4-316,0 8 0,1-5 215,3 6 0,2 1 241,7 11 1,-1-2-82,0 6 0,0-2 94,0 6 1,1 1-36,-1 8 0,1 2 729,4-3 0,-2 0-676,5 0-110,-5 0 1,8 5 0,-2 0 370,2-1 0,1 0-406,1-4 0,4 3 488,0-2-482,5 2 0,-4 1 0,4 1 22,-1 0 0,0-1-167,4 1 1,-2 1-82,-2 3 1,2-3 71,-7 2 0,5 0 18,-4 0 0,0 0 151,-5 5 1,1-5 64,-1 5 0,-4-4-84,-4 4 1,-3-4 171,0 3 1,-5-3 102,0 4 0,-6-4-2,2 4 1,-4-5-39,-4 5 0,1-5-17,-6 0 0,5 2-127,-5-1 1,-5 0-29,-7-5 0,-2 5-324,-2 0 1,-2 0 279,-2-5 1,31 9-1,0 0 14,-4 0 0,-1 0 0,2 0 0,-1-1-28,-2-1 0,-1 0 1,-2 0-1,-1 0-245,-4-1 0,-1 1 1,-1 2-1,0 0 274,-5 0 1,0 0-1,0 0 1,-1 1-370,-3-1 1,0 0-1,-4-2 1,0 0 372,0 2 1,0 0 0,-5 1 0,0 1-8,19 0 0,0 1 0,1 0 1,2-1-1,0 0 0,-1 0-7,-3 1 1,0-1-1,0 1 1,0-1-1,0 1 1,0 0-243,-1 0 1,-1 2-1,1-1 1,-2 0 0,-1 0-1,0 0 213,-3 0 1,0 0-1,0 0 1,3 0-1,0 0 1,0 1-160,-3 0 0,0 1 0,0-1 1,-1 0-1,0 0 0,1 0 136,-2 1 1,1 1 0,0 0-1,-2 0 1,1-1 0,-1 0 42,-3 1 0,1 0 0,0-1 0,3 1 0,2-1 0,-1-1-6,-3-1 1,0 0 0,0 0 0,2 1 0,0 1 0,0-1 13,-2 0 0,0 1 0,-1-1 0,1 1 1,-1 0-1,0 0 0,-2-1 1,0 1 0,0-1 0,3-1 0,1 1 0,0-1 7,-3 2 0,1-1 0,-1 0 0,1 0 0,0 0 0,0-1 5,0 0 1,0 0 0,-1 0 0,0 0 0,0 0 0,-1 0 51,0 0 0,0 0 0,1 0 0,3 0 0,0 0 0,0 0-44,-1 0 0,0 0 1,0 0-1,0 0 1,1 0-1,0 0 4,1 0 0,-1 0 0,0 0 0,-1 0 0,0 0 0,0 0-39,-1 0 0,-1-1 0,1 2 1,2 0-1,0 0 0,0 1-4,-1-1 1,-1 0 0,2 1 0,1 1 0,0 0 0,0 1 0,0-1 1,-1-1-1,0 1 1,0 0-1,0 0 1,0 1-12,0-2 0,1 1 1,-1 0-1,1 0 1,-1 1-1,2 0 22,3-1 1,1-1 0,0 1 0,-1 1 0,-1-1 0,1 1-81,0 0 0,1 0 0,0 1 0,-1-1 0,0 0 1,0 0 99,2 0 0,1 0 0,-1 0 0,-1 1 0,1-1 0,0 0-22,3 0 0,0 0 1,0 0-1,-1 0 0,-1 1 1,0-1 64,0 0 0,0 0 0,2 0 0,1 0 1,2 0-1,-1-1-28,-19 1 0,0 0 0,2 2 0,1-1 77,5 0 0,0-1 0,-1 0 1,1 1-75,0-1 1,0 1 0,1 0 0,1 1 87,2-2 1,0 0-1,2 1 1,1 1-125,-1 0 1,0 0-1,3 0 1,0 1 1,-1-1 0,1 0 0,-1 0 0,0 0 124,2 0 0,1 1 0,2 1 0,2 2-177,3 0 0,1 0 1,3 1-1,0 0 276,1 0 1,0-1-1,0 2 1,2 0-345,-27 8 1,8 0-211,13 0 1,5-5 510,7 2 0,7 1-1053,14-2 1,2 5 493,6-4 1,4 9-1959,9-1 2334,8 8 0,10-7 0,0 4 0</inkml:trace>
  <inkml:trace contextRef="#ctx0" brushRef="#br0">14204 11795 32767,'-12'-6'-4398,"1"-1"3304,2-5 1,3-1 968,1 1 0,4 0-1311,-3-1 1674,3 1 0,1-1-107,0 1-310,0 0 0,5 5-2324,3 3 2521,9 2 0,4 4 128,7 2 1,0 7-1,5 7 433,2 1 1,-4 2-56,2 3 0,0 3-97,5 2 1,3 2 1069,0 6-1044,6 1 0,-1 4 0,7 2-322,-24-21 1,0-1 0,4-1 0,1-1-246,0-3 0,2-1 0,0 2 0,1 0 75,0-1 1,0-1-1,-3-3 1,0 0 187,28 12-12,-6-9 1,-10 2 0,-2-4-68,-1 3 0,-7-8 4,-7 4 0,-5-4-346,-3 4 1,-2-1 286,-2 1-1210,-9-7 0,3 5 0,-11-2 0,0-2-2201,0 1-428,0-5 1076,-5 2 984,-2-5 1844,-6 0 1,1 0-1,0 0 1</inkml:trace>
  <inkml:trace contextRef="#ctx0" brushRef="#br0">15395 12105 24146,'0'-25'-3532,"0"0"0,0-1 3244,0-3 1,0 6 829,0-6 0,0 11-243,0-3 0,0 6 148,0 2-39,6 7 0,0 0 1,8 7 348,3 4 0,-1 3-859,9 8 0,-6 8 582,10 5 1,-5 7 482,5 1-865,-3 0 1,-1 11 0,-2-4-47,-2 0 1,1-1 24,-6-6 1,1-4-25,-5 0 1,-1-2-1217,-2-2 819,-4 0 1,-6-16 0,-2 4 112,-1-3 1,-10 1 255,2-3 1,-10 2 343,-3-10 0,-5 2 438,-8-2-703,-4-3 1,-2 10 0,-6-4-34,0 0 1,1 3-282,-1-6 0,-2 8 113,2-3 0,3 8-501,10-4 194,5 8 1,5-1 0,5 8-1684,0 1 1796,1 0 0,9 1 1,-1 2-1</inkml:trace>
  <inkml:trace contextRef="#ctx0" brushRef="#br0">19799 9909 15562,'-7'-6'-1070,"0"0"1440,3 6 1,3-1-265,-3-3 222,-3 2 1,4-7-503,-5 4 492,5 1-88,-3 4 0,8 0-212,2 0 0,4 0 324,9 0 0,3 0-9,9 0 0,4 0 29,9 0 0,7 0-64,9 0 0,8 0-235,5 0 1,-4 0 212,-1 0 0,1 0-197,-5 0 0,-9-5 0,-10-2 0</inkml:trace>
  <inkml:trace contextRef="#ctx0" brushRef="#br0">20506 9860 16842,'19'0'321,"-1"0"0,-5 0 1932,-1 0-1639,-5 0-1032,-1 0 269,-6 0 0,-2 0-603,-2 0 1,-3 0 67,-5 0 1,-1 0-75,1 0 1,-1 1 706,1 3 1,-6 3 0,-1 6 0</inkml:trace>
  <inkml:trace contextRef="#ctx0" brushRef="#br0">15048 5817 31303,'7'1'-2923,"-3"3"0,-1-2 1308,1 2 1,-2-3 1866,7-1 1307,-7 0-429,4 0-206,-6 0 172,0 0-2059,0-5 0,5 2 1229,4-5 0,-2 5 340,1-1 1,-4-2-227,4 2 0,1 0-222,3 4 1,0-4 9,1 0 1,3-1-219,1 5 1,5 0-189,-1 0 1,-2 0 1153,2 0 0,-1 0-868,5 0 0,-6 0-65,-2 0 0,-3 0 114,-2 0 0,0 0-486,1 0-567,-6 6-34,-2-5 0,-10 5 1042,-3-6 1,-5 1 12,-3 3 0,-5-2 82,-8 2 0,-3-3-173,-5-1 1,1 0-9,3 0 0,1 4 211,3 1 1,-2-1 184,-6-4 1,3 0 626,1 0 0,6 4-784,-2 0 1,4 0 40,4-4 1,3 0-164,6 0 686,5 0-1044,2-5 0,10 3 268,3-2 0,13-1 223,4 0 1,8-3 53,0 4 0,4-4-44,5 4 0,7-5-191,9 5 1,1-4-107,-1 4 0,3-4 142,-3 3 0,-3-3-71,-1 4 0,-6 0 0,-7 4 0,-5 0 0,-19 0-511,-1 0 1,-12 0-32,1 0 1,-10 0 90,-7 0 0,-2 4-920,-2 0 0,-8 4 95,-5-3 0,-1 4 139,9-1 0,-10 2 33,6-2 0,-8 2 84,-5-6 0,3 4 732,2-3 1,2 3-446,6-4 1,2 0-846,2-4 2199,3 0 1,7-1-183,3-3 1,3 1-177,5-5 1,5 3 218,3-3 0,3 1-352,2-1 1,1 1 92,2 3 0,-2 3-78,2-4 1,2 4-467,-1 1 0,-1 0 97,-3 0 1,-1 0-45,1 0 1,-1 1 186,0 4 1,-5-3-713,-2 7 0,-4-1-779,-1 4 1361,0 1 0,0-1 0,0 1 1</inkml:trace>
  <inkml:trace contextRef="#ctx0" brushRef="#br0">29587 9872 25293,'12'-5'-1290,"1"-2"1</inkml:trace>
  <inkml:trace contextRef="#ctx0" brushRef="#br0">29587 9860 26027,'-6'-13'-5854,"5"7"5444,-10-5 0,8 9 1586,-5-2-344,5-3-962,-2 6 0,5-6-484,0 3 0,1 2 732,3-2 0,3 3 31,5 1 0,5 0 366,-1 0 0,7 0 0,-3 0 967,4 0-1350,6 0 0,-4 1 72,3 3 1,-7-1 14,-1 5 0,-5-3 1100,5 3-1104,-6-5 0,-1 6-1252,-6-5 408,-5 6 1,-3-7-101,-8 5 1,-5-5 441,-3 1 1,-3-3 234,-6-1 1,-4 0 138,0 0 1,0 0 13,4 0 0,-4 0 184,0 0 0,2 0 113,6 0 0,-1 0 469,5 0 1,1 0 691,3 0-584,6 0-706,2 0 1,6 0-20,3 0 1,3-4-399,6 0 1,1 0 56,2 4 1,3 0-36,6 0 1,0 0-30,0 0 138,0 0 0,5 5 0,2 2 0</inkml:trace>
  <inkml:trace contextRef="#ctx0" brushRef="#br0">29823 9885 26031,'19'7'-1295,"-1"4"0,-6 1 0,1 7 0</inkml:trace>
  <inkml:trace contextRef="#ctx0" brushRef="#br0">24215 5705 27232,'0'-12'-8507,"0"3"7229,0 1 0,0 4 657,0-4 0,2 5 1165,2-1 632,-3-3-953,5 0 0,-6-1-466,0 0-1598,0 5 2013,0-8 1,0 8 100,0-5 0,1 5 808,3-1 1,-1 2-392,5 2 0,1-4-300,3 0 0,6 0 424,3 4 0,2 0 363,2 0 0,5 0 29,3 0 0,4-4-216,5 0 0,-9 0-116,0 4 0,-7 0-784,-5 0 1,-3 4-270,-6 0-563,0 6-103,-5-4 0,-7 5-254,-8-2 1,-8 0 808,-5-4 0,-3 4-14,0-1 1,-5-1 243,0 2 1,-4-7-34,4 2 1,-2 2 261,2-2 1,-1 0 68,-3-4 1,3 0 573,5 0 1,0 0 334,0 0 0,6 0-524,2 0 390,4 0-406,0 0-586,6-5 0,7-1-548,9-2 0,3 1 332,5 3 0,-1 1 212,9-5 1,-2 4-29,10-4 1,6 5 114,7-1 0,-1-2-176,5 2 1,-8-2-35,8 2 0,-11 3 335,2-3 1,-11 2 196,3 2 1,-6 0-272,-7 0-459,-7 0 1,-8 6-862,-5 2 0,-7-1 541,-5 1 1,-2-3 201,-7 3 1,-1-1 123,-7 1 1,6 3 109,-6-3 1,0-1-56,-8 1 0,4-3 347,0 3 0,5-5-89,-1 1 0,3-2 1153,1 3 1,6-4-107,2 3-268,4-3 130,6-1-312,1 0-564,17 0 1,3-4 57,11 0 0,-2 0-188,-2 4 1,2 0 152,-2 0 1,2 0-455,2 0 0,-4 0 10,0 0 0,-6 0-220,1 0 1,-6 0-435,-2 0 731,-5 0 1,2 6-1211,-5 2 1,0-1-1736,0 1 2867,-5 0 1,-2 10-1,-5 1 1</inkml:trace>
  <inkml:trace contextRef="#ctx0" brushRef="#br0">20022 18169 12897,'-7'-5'-924,"-4"4"888,3-4 1,1 0-172,-1 1 0,0 0 494,-5 4 1,1-5-116,-1 1 0,4 0 344,-4 4 0,8-4-244,-8 0 0,4 0-108,-4 4 1,1-4 75,0 0 1,-1-5-107,1 5 0,-1-1 88,1 1 0,-2 2-206,-2-2 0,0 3-20,-4 1 0,3 0 44,-3 0 1,-1 1 116,-4 3 1,0 3 11,0 5 0,1 1 173,-1-1 1,0 2-135,0 3 1,2 2 87,2 6 1,3-1-159,6 1 0,-5 1 7,1 3 1,3-1-159,5 5 1,5-1 85,-1 1 1,3 3-246,1-3 1,0 1-21,0-1 1,1 2-19,3-6 0,3 0 236,6-5 0,-1-3 55,0 0 1,1-6 60,-1 1 0,5 2-7,-1-1 0,5-2 68,-4-7 1,0 3-12,0-2 0,2 0-102,6-1 1,1 2 118,3-6 0,-1 0-23,5-4 1,4 0 56,4 0 0,1 0-18,-5 0 0,0 0-102,0 0 1,5 0-30,-1 0 0,-4 0-31,-4 0 0,-4 0 35,4 0 1,-4 0-218,4 0 0,-6 0 211,-3 0 0,1 0-22,-4 0 1,2 0 62,2 0 1,0-5 255,0-3 0,-4-5-71,-1-3 1,5-2-133,4-3 0,0-2 32,-4 2 1,1-4-136,3-4 0,-3 2-6,3-6 0,-3 4-9,-1-4 1,-4 0-188,-1-5 1,-5 1 118,2 0 1,-9 0-184,-4-1 1,-4 1-370,-4 0 1,-8 0 283,-9 0 0,-4 1-456,-4 3 1,-4-2 349,-8 6 1,-3 0-253,-6 5 1,-1-1-469,-2 0 0,-5 4-247,-9 1 1,-1 6 600,31 7 0,-1 1 0,-2 2 0,0 2 740,-1 1 0,-1 2 0,-1-2 0,-2 0 0,1 1 0,-1 2 0,0 1 0,0 2 0,-2 1 0,0 0 0</inkml:trace>
  <inkml:trace contextRef="#ctx0" brushRef="#br0">15556 13866 12413,'-19'-7'-683,"2"-5"1,4-2 524,0-7 1,1 2 320,0-2 1,-1-1-127,1 6 1,-1 0 190,1 8 1,-5-2-194,1 6 0,-5 0 41,5 4 0,-6 0-44,1 0 0,2 0 190,-2 0 0,-4 0 33,-4 0 1,0 6 17,4 2 0,-1 3-9,-3 1 1,2 1 125,-6-1 0,5 1-139,-1-1 1,-1 5 148,1-1 0,-4 6-52,4-1 0,-4-2-9,4 2 0,-4-1-112,4 5 1,-4 0-32,4 0 0,1 1-44,7 3 0,-1-1-119,6 5 1,-3-2 23,6 2 1,-1 3 41,10-3 0,-4 4-87,4 5 0,0-4-2,4 4 0,4-4-8,0 0 1,10 0 53,-2 3 0,9-2 44,0 2 1,3-6 20,5-2 0,4 0 41,9 4 0,-2-6-12,5-7 1,-1 0 137,2-8 1,6 2-17,-2-1 0,2-9 83,-2 0 1,4-5 23,-1-3 0,7-1 60,-3-3 0,-1-3-15,-3-6 0,2-3 126,-1-1-407,0-5 0,0 3 0,-2-6-8,-4 0 0,2-4 23,-5 0 0,0-5-91,0 1 1,-5-3-34,1-1 1,-6-2-50,-2-2 0,-10-3-2,2-6 1,-6 1-28,-2-1 0,-2-5-79,-11-3 0,0-4-112,-4-4 1,-5 2-410,-3-2 1,-13 3 478,-4 1 0,-8 4-178,0 0 0,-3 8-171,-1 5 0,-7 8-176,-6 12 0,-6-1 289,23 11 1,0 1 0,-27-7-130,-2 0 1,28 16-1,-2 4 217,-3 1 0,-1 4 1,-3 2-1,0 3-110,-5 6 1,0 3 0,1 1 0,1 2-468,-4 5 0,0 2 0,0 0 1,1 2 568,1 2 0,1 2 1,-1 2-1,1 1-147,1 1 0,1 2 0,4 2 1,3 0 163,6-1 1,2 1 0,5 1 0,2 1 303,5 1 0,3 1 0,0 0 0,3 2 0,4 1 0,3 1 0,0-1 0,0 1 0</inkml:trace>
  <inkml:trace contextRef="#ctx0" brushRef="#br0">20928 13742 16079,'-7'-13'-1720,"1"1"0,2 0 1629,0-1 1,-1 2 370,1 3 0,2 1 589,-2 3-409,3 2-543,1-3 246,0 5 1,0 1-385,0 3 0,1 3 566,3 6 0,-1-1-341,5 1 1,-4 3-24,5 1 1,-7 1 1,2-2 1,2-2 166,-2 2 0,4 0-62,-3 0 1,0-2-201,-1 2 1,-1-2 170,5-1 1,-5-1-91,1 0 1,2 5 167,-2 0 1,4-1-275,-4-4 1,2 1 31,-2-1 0,-3-3-17,3-1 1,2-4 295,-2 4-234,0-5 863,-4 2-227,6-5 595,-5 0-606,5 0 0,-5-5-195,3-3 0,-3 1-116,4-1 0,1-1 37,3-3 1,2-1-68,1 1 1,1-2 14,-1-2 1,4 2-66,1-3 1,4-1-45,-5 2 1,5-2-282,-5 2 0,1 2 51,-5-3 1,1 6-119,-1-1 0,-1 6-382,-2-6-52,2 8 0,-9-2-2486,7 6 2191,-7 0 0,4 2 820,-6 2 1,5 8-1,2 7 1</inkml:trace>
  <inkml:trace contextRef="#ctx0" brushRef="#br0">20866 16644 23282,'-7'0'-54,"1"0"36,6 0 0,-1 0-149,-3 0 260,3 0-69,-5 0-18,6 0 1057,0 0-977,6 0 1,-4 0-52,7 0 0,-5 0 14,4 0 18,0 0-16,5 0-335,-1 0 75,0 5-58,-5-3 1,3 5-522,-6-3 404,0-3 1,-5 5-27,-3-6 1,1 1 210,-5 3 1,-1-2 181,-3 2 0,4-3 36,0-1 0,-1 0 207,-3 0 1,-1 0 149,1 0 0,4 0 860,-1 0-919,1-5 0,0-1 152,0-2-859,5 2-22,-3 1 0,8 2-297,2-5 0,-1 5 450,5-1 0,0 3 205,5 1 0,-1 0-10,0 0 0,1 0-7,-1 0 1,-3 0 272,-1 0 0,-4 0 112,4 0 674,-5 5-1283,2-4-71,-5 10 1,-1-9-738,-3 2 699,-3 3 1,-5-6 355,-1 3 1,1-2 334,-1-2 1,5 0-191,0 0 1,4 0 229,-5 0 1,7-2 366,-2-2-688,-3 3-256,5-5 1,2 1 0,7-2 0</inkml:trace>
  <inkml:trace contextRef="#ctx0" brushRef="#br0">20866 16656 13493,'7'0'660,"-2"0"-605,-5 0-21,6 0 82,-5 0-289,5 0 148,-6 0-30,5 0 19,-3 0 74,3 0-68,-5 0 44,0 0 110,-5 0 0,2 0-25,-5 0 0,3 0 14,-3 0 0,4 0-42,-4 0 0,4 0 90,-5 0-44,7 0 23,-9 0-137,9 0 120,-9 0-559,10 0-186,-5 0 622,6 0 0,0 0 0,0 0 0</inkml:trace>
  <inkml:trace contextRef="#ctx0" brushRef="#br0">1613 14188 16562,'-7'-5'-38,"-4"3"1,9-4-2126,-2 1 2227,3 4-136,1-5 0,5 6 0,4 0 425,2 0 1,7 0-218,2 0 0,8-1-47,1-3 0,7 3-49,1-4 1,3 4-197,9 1 1,-2-1 371,7-3 0,-3 2-188,-1-2 1,-1 3 60,1 1 1,-6 5 0,-1 2 0</inkml:trace>
  <inkml:trace contextRef="#ctx0" brushRef="#br0">1513 15491 22618,'-12'-6'-2428,"4"5"3900,0-3-973,5 2 260,-8 2 1,8 0 263,-5 0-126,5 0-486,-3 0 0,8 0-162,2 0 1,3 0 263,5 0 1,6 4-186,3 0 1,4 1-136,4-5 1,8 0-212,8 0 1,5 0-206,4 0 1,4 0-357,8 0 0,3-6 394,-32 2 0,0 0 1,1-2-1,0 1 24,1-1 0,0-1 0,30-4-208,-2 3 1,-5 3-740,-9 5 0,-3 0 1108,-5 0 0,2 0 0,2 2 0,-5 7 0,-2 4 0</inkml:trace>
  <inkml:trace contextRef="#ctx0" brushRef="#br0">29971 18281 14892,'0'-8'-4612,"0"0"4072,0 5 1,2-7 796,2 6 1,-3-2-20,3 2 327,-2 3-461,-2-10 0,-2 10 171,-2-4 1,2 0-240,-7 1 1,5 0 500,-4 4 0,0 0 68,-5 0 0,5-4-172,0-1 1,-5 1 91,-3 4 1,-2-4-192,1 0 1,2 0 246,-6 4 0,1 0-142,-5 0 0,0 0-74,0 0 0,0 0-74,1 0 1,-1 0-144,0 0 0,0 0 86,0 0 0,1 1-91,-1 3 0,0-1-37,0 5 1,4-3-48,1 3 0,3 0 1,-3 4 0,0 1-34,0-1 1,0 1-15,4-1 1,1 0 1,-6 1 1,6-1-6,-2 1 0,-1 3 17,2 1 0,-1 1-16,5-2 1,-1-2 8,1 3 1,4 0-158,-1 0 0,5 1 80,-4-2 1,5-2-69,-1 3 0,-1-2 45,1 1 0,-1-2-152,5 3 0,2-3 133,2-2 1,-1 4 39,5 1 1,0 0 67,5-5 0,-1 4 55,0 1 0,1 0-52,-1-5 1,6 4 194,3 1 1,2 0-150,2-5 1,0 0 188,0 1 1,4-5 20,0 0 1,4-4-14,-4 5 0,5-7-63,-1 3 1,4 0 22,5-1 1,-6 0 7,5-4 0,-5 0-38,5 0 0,-1-1-54,1-3 0,-2-2-32,2-2 0,-2-3-40,-2 3 0,-4-2-21,0 2 0,0-7-122,5 2 1,-7-2-8,-2 3 1,3-6-94,1-3 0,-3-1-45,-1 1 0,-7-6 15,-1 2 1,-10-4-59,2 0 0,-9 3 116,0-3 1,-4-1-188,-4 1 0,-5-4 62,-7 4 0,-3-2 59,-6 3 1,-6 1-113,-2-2 1,-3 5 14,-1 3 0,-5-1-367,-4 5 1,-2 1-693,-2 3 0,-4 5 540,1 0 732,-1 5 1,-1 3 0,-2 7-1</inkml:trace>
  <inkml:trace contextRef="#ctx0" brushRef="#br0">24699 13767 19610,'-8'-11'-3654,"0"2"3343,5-2 0,-3 9 1501,6-7-1243,0 1 341,-5 1 85,3 2-198,-9 5 1,9 0-1,-5 1 57,1 3 1,-3 3-11,0 5 1,2 2-14,-1 3 0,-4 2-67,-5 6 56,1 0 0,2 1 1,-1 1 167,-2 2 1,-1 7-157,2 1 1,1 5-260,-6 3 0,7 3-504,2-2 480,-1 2 0,12-2 1,-3-2 77,2-2 1,2 0-307,0-5 0,10-5 183,2-3 0,4 1-398,-4-1 353,6-6 1,-4-1-1,2-4 69,-2 1 0,3-3 154,-1 0 0,5-2 82,-5-2 1,6 1 189,-1-1-31,2-5 1,6 3 0,2-6 133,0-1 1,3-2 367,3-1-567,5 0 0,-3-6 0,2-2 70,-2-3 1,2-3-218,1-2 0,-1 2 37,-4-2 1,-5 2-166,-3 1 1,-1 1 67,0 0 1,-3-5-127,0 0 0,0 1 108,-4 4 0,-2-6-144,2-3 1,-2 2 19,1-2 1,-2 4-36,-5-3 0,-1-1-201,1-4 237,-1 1 0,-4-1 0,-1 0-108,-1 0 0,-2-5 32,-4-3 0,-2-3-49,-2-1 1,-3-1-96,-5 1 223,-6 0 0,3-4 0,-4-1-40,1 2 1,-3 0 116,5-1 0,-8-10-239,-1-11 0,5 6 194,-5-2-255,3 11 0,-3 14 249,0 8 0,-9 10 1,-4 2 71,0 8 1,-2 9-268,-1 4 0,-5 9 173,-8 4-188,-2 2 1,-1-1-1,2 1-362,0 4 0,8 2-275,-2-1 614,7 4 1,5 5-1,8 1-1537,3-1 1853,7 0 0,-2 2 0,8 2 0,7 4 0,3 4 0</inkml:trace>
  <inkml:trace contextRef="#ctx0" brushRef="#br0">4975 14126 25257,'-2'-7'-8841,"-2"3"8047,3-3 1,-6 5 2667,3-7-2726,2 7 116,-3-4 173,5 6 329,0 0 1,5 1 30,4 4 1,7 1-1,3 7 1</inkml:trace>
  <inkml:trace contextRef="#ctx0" brushRef="#br0">30455 16594 23317,'-7'0'-2233,"-4"0"1845,10 0 202,-5 0 135,6 0 252,0 0-220,6 0 0,1 0-87,5 0 1,-4 0-100,1 0 1,-1 0 99,4 0 1,1 0 102,-1 0 1,2 0 16,3 0 1,-4 0 4,4 0 1,-3 0 14,-2 0 1,0 0-3,1 0 1,-1 0-106,1 0 1,-5 2-126,0 2 1,-4-3-8,5 3 24,-7-2 1,3-2 161,-10 0 0,1 0 0,-8 0 1,1 0 18,-10 0 1,2 0-4,-2 0 0,-2 0 73,2 0 1,-2 0 248,-2 0 0,0 0 25,0 0 0,2 0-122,2 0 0,-1-4-53,5-1 1,1 0-122,4 1-95,5 2-42,1-3 1,6 4-467,0-4 0,7 4 507,5-3 1,2 3-102,7 1 0,0 0 10,3 0 0,1 4 155,0 0 1,0 1-131,0-1 1,-1-2 136,1 2 1,-5-1 43,-4 1 1,2-3 259,-1 3 1,-2-1-582,-7 1-146,3-2 185,-10 3 0,4-5 374,-10 0 1,-2 0-86,-5 0 0,-6 0-48,-3 0 0,-1 0 26,2 0 0,-4 0-8,4 0 1,-4 0 93,-1 0 1,1 0 107,-1 0 1,1 0-27,4 0 0,-2 0-177,5 0 0,1 0 157,3 0-128,1 0-95,5 0 70,1 0 1,8 0 11,2 0 0,7 0-50,5 0 0,6 0-23,-1 0 0,3 0 52,0 0 1,1 0 5,0 0 0,-4 0 7,-1 0 0,0 0-9,0 0 0,-2 0-208,-5 0 111,-1 0-280,-5 0 278,-2 0 1,-7 0-115,-7 0 1,1 0 41,-8 0 1,-4 0-13,0 0 1,0 0 88,0 0 0,3 0-44,-4 0 0,6-1 136,-1-3 0,2 2-98,2-2 0,3 3 204,1 1 0,4 0-299,-4 0-60,5-6 1,-1 5-430,8-3 1,-1 2 273,5 2 0,0 0-360,5 0 517,-1 0 0,0 0-903,1 0 163,-1 0-255,1 0 1523,-1 0-120,-5 0 0,4 6 1,-4 1-1</inkml:trace>
  <inkml:trace contextRef="#ctx0" brushRef="#br0">30182 14238 17222,'-7'0'-2694,"2"0"2445,5 0 268,-6 0-58,5 0 51,-5 0-5,6 0-149,0 0 1,6-6-1,1-1 1</inkml:trace>
  <inkml:trace contextRef="#ctx0" brushRef="#br0">30170 14225 16518,'-13'0'-1378,"1"0"2000,0 0-212,-1 0 0,5 0-49,0 0 0,4 0 115,-5 0-260,7 0 0,-5 0 110,3 0-375,2 0 203,-3 0 0,6 0-129,3 0 0,-1 0-116,5 0 0,0 0-57,5 0 25,-6 0 1,4 0 0,-3 0 68,3 0 0,-3 0-117,1 0 1,-7 2-323,2 2-253,3-3 592,-5 5-97,3-6 1,-10 4 118,-4 0 1,-3 0 163,-4-4 0,0 2 126,-4 2 0,5-3-83,-2 3 1,-1-2 864,2-2-113,-1 0-346,5 0 11,-1 0-444,6-6 0,7 5-209,9-3 1,6 2 160,1 2 0,5-1-34,-5-3 0,5 2 97,-4-2-129,5 3 0,-8 1 0,2 0 35,-2 0 0,-2 0-5,1 0 0,-5 0 58,0 0 108,-5 0-302,2 5 1,-2-3-197,-3 2 1,-3-3 354,-9-1 1,-6 2 10,-3 2 0,-2-3 36,-2 3 0,-1-2 64,-3-2 1,3 0 9,-3 0 0,4 0-13,4 0 0,-1 0 227,6 0 1,-1 0 931,5 0-1205,5 0 4,-4 0 1,15 0-61,0 0 0,7-2-41,6-2 42,-3 3 1,9-6 0,-1 4-33,6-1 1,-6 0 38,3 4 0,-3-1-26,2-4 0,-3 4-50,0-3 1,-6 2 116,1 2-439,-2 0 54,-1 0 132,-6 0 79,-2 0-58,-16 0 128,-3 0 0,-6 5 0,-1-1-246,-1-1 0,3-2 7,-2-1 1,6 0-72,-2 0-169,3 0-248,2 0 789,0 0 0,5 0 0,1 0 0</inkml:trace>
  <inkml:trace contextRef="#ctx0" brushRef="#br0">30095 14114 17222,'0'-13'-1340,"0"1"1,0 4 1491,0 0 60,0-1-60,6-3 1,1 1 103,5 3 68,1 2 0,-5 6 0,0 0 114,2 0 1,1 0-1155,1 0 979,1 6 0,-5 0-275,0 7 0,-1 3-169,1 1 1,2 5-1,-4-3-61,0 1 1,-1 2 58,3-6 1,-4 5-175,4-5 0,-4 5-689,5-4 818,-7-1 0,5-3 1,-4-1-599,1 0 693,0 1 0,-9-1 42,-3 1 0,-5-2 190,-3-3 0,-4 3-79,-5-3 1,-3 3 464,-1 2-503,0-1 1,0 0-115,0 1 1,0 3 0,5 1-360,4-2 502,2 4-10,5-5 0,6 9 1,2-3-1</inkml:trace>
  <inkml:trace contextRef="#ctx0" brushRef="#br0">30021 13407 16262,'-7'-6'-2863,"2"5"2220,5-10 0,-5 8 1873,1-5-973,0 5 396,4-2-474,0-1-138,0 5 0,0 6-385,0 12 0,6 1 295,2 2 0,3-3 24,1 4 1,1-1-275,-1 5 1,5 0 290,-1 0 1,5 1-330,-4 3 0,3-3 246,-3 3 1,5 1 0,-2 1-545,4 0 498,-5-3 0,-1 2 1,-5-5-480,-1 0 204,0 0 0,-5-5-655,-3 1 1014,3-6 1,-5 3-1,3-6 1</inkml:trace>
  <inkml:trace contextRef="#ctx0" brushRef="#br0">30244 13543 16113,'0'-12'-3255,"4"-2"3007,1-2 1,-1 6 952,-4-2-288,0 2-16,5 3 1,-2-3 31,5 6 1,-5 2-175,1 6 1,2 3-457,-2 5 0,1 2 146,-1 2-16,-2-2 1,5 11-1,-5-2-56,3 5 0,-1 1 258,-4-4-317,5 5 1,-3-4 0,3 4-268,1 1 136,-5-11 0,5 9 0,-6-8 296,0 2 0,0-3 6,0-4 0,0-2 549,0-2-77,0-5 108,0-1-158,0-6 432,-6 0 1,1-2 158,-4-2-694,-2 3 1,8-6-144,-5 3 1,4 3-1,-4-4 175,-2 4 1,3 1-53,-1 0 1,0 0-33,-5 0 1,1 0 270,-1 0-596,1 0 1,-4 6 0,-2 2-173,-2 3 1,0 0-36,-5-3 0,4 3-253,0-3 0,5 5-2001,-5 3 2454,6-2 0,-3 4 0,6-6 0</inkml:trace>
  <inkml:trace contextRef="#ctx0" brushRef="#br0">21697 2840 19519,'-7'0'-2001,"0"0"1299,3 0 342,3 0 224,-5 0 37,6-5-306,6 3 775,1-9 2,5 10 0,-4-9 59,1 6 1,-5 0 306,4 4-761,-5-6 310,8 5 64,-10-4 1,5 10-1087,-6 3 641,-6 3 1,-1 2 44,-5-1 0,4-4 287,-1 1-209,1-1 1,0 0 951,-1 0-514,7-5-429,-4 3 0,8-6 1130,2 0-1027,-3-6 0,10 3 1,-3-5-78,3-1 1,2-1-90,-1 2 1,1-2-67,-1 6 54,0-6 1,-3 7-4,-1-5 0,-4 5 40,4-1 635,-5-3-1233,8 6 572,-9-4 1,3-1 0,-5-1-1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20990 10864 8521,'0'-12'-894,"0"0"2144,0-1-252,0 1-74,0-1-68,0 1-131,0 0-506,0 5 7,0 1 0,-1 6-232,-4 0 1,4 7 128,-3 6 0,1 6-281,-1 10 1,-3 4 105,-5 8 1,-1 7-474,1 6 1,-5 4-89,1-4 1,-6 4 215,1-5 0,3 0 51,2-8 0,-2-2 145,1-6 0,5-7-1159,3-5 326,7 0 226,-4-11 808,6-2 0,0-12 0,0-7 0</inkml:trace>
  <inkml:trace contextRef="#ctx0" brushRef="#br0">20915 10827 8415,'20'-52'430,"-4"2"1,-3 10 412,-5 16 926,3 4-1204,-4 13 0,1 2-314,0 5 0,1 1 56,3 3 0,1 5-72,-1 7 0,0 3 38,1 6 0,-1 1-155,1 3 1,-1 3-338,0 5 1,-3 5 277,-1-1 0,-4 4-852,4-3 1,-4 3 408,5-3 0,-5-2-182,4-7 0,-4 0 205,5-9 0,-5 3-604,4-11 0,-5-3 147,1-5 1,-1-5 817,1 1 0,-3-14 0,5-4 0</inkml:trace>
  <inkml:trace contextRef="#ctx0" brushRef="#br0">21337 10740 8465,'0'-12'0,"4"-2"1371,1-2-858,-1 2 0,0 0 453,0 6-628,0 5 1,-4 5 13,0 10 1,0 7-145,0 10 0,-4 4 1,-2 9 40,0 3 0,-3 3-477,-3 2 54,-1-1 0,1 8-662,0 5 0,-1-4 448,1 4 0,1-4-694,3 0 0,-2-9 474,6-7 1,0-9 602,4-4 1,5-9 0,2-2 0</inkml:trace>
  <inkml:trace contextRef="#ctx0" brushRef="#br0">21449 11088 17100,'0'-13'-1524,"0"1"1,0 4 1703,0-1 1,1 2 778,3-1-939,-2 3 0,3 6-74,-5 3 1,0 4 148,0 9 0,0 2-334,0 6 0,0 0-280,0 0 0,0 0 109,0-1 1,0 1 162,0 0 1,0-4-177,0-1 1,2-5 90,2 2 0,3-3 219,5-2 1,1-5 21,-1-3 0,4-2 552,1-2 1,4-3 440,-5-5 1,2-1-289,-1-7 1,-4-4 463,4 0 1,-5 0-329,-3 0 0,0 1 42,-5-2 1,1-1 91,-5 5 1,0 1-704,0 3 1,-6 2-144,-2 3 0,-3-2-558,-2 6 1,1 0-288,0 4 1,-5 1 784,0 4 1,-5 6-170,2 5 1,0 6 116,0-1 0,0 2-609,0 2 0,-2 4 226,5 0 0,2 5-32,7 0 1,-2-3 12,6 2 1,0-5-216,4 1 1,3-4-56,5-5 1,2-6 345,10-6 0,0-5 186,0 1 1,8-4-94,-3-4 1,2-3 627,-2-5 1,4-6-139,0-3 0,0-2 666,-4-2 0,-1-4-12,1 0 0,0-1 291,0 1 1,-6 3 133,-2-3 0,-4 3-493,0 1 1,-2 1 399,-3 4-877,-2-4 0,-6 10-128,0-2 143,0 8-1115,0 2 0,-4 13 271,-1 5 1,0 2-154,1 7 1,1-5-13,-5 5 1,5 1 316,-1 7 1,1-3 1082,-1 3-484,3-8 0,-5 8 0,6-3 0</inkml:trace>
  <inkml:trace contextRef="#ctx0" brushRef="#br0">21833 11410 24960,'9'13'-3522,"-1"-1"0,0-4 4106,5 0 1,0-1 40,4 2 1,-3-4-13,2-5 1,4-1-44,0-3 0,0-3-264,0-6 0,-3 1 75,3 0 0,-4-5-583,0 0 0,-2-5 756,-2 2 1,-3 2-170,-1 1 1,-5-1-401,1 2 0,1-1-662,-1 5 77,1 0 1,-5 3-980,0 1-780,0 5 1259,0 9 1,0 2 453,0 9 0,0-2-165,0 1 0,0-1 205,0 6 0,1-6 163,3 2 1,-1-3 82,5-2 1,2-1 452,6-3 1,-1-2 448,6-6 1,-4 0-259,3 0 0,-3-6 615,4-2 0,-2-4-396,2-5 0,-4-2 282,-4-6 0,-1 0-209,1 0 0,-2 2 53,-3 2 0,-2-2-321,-6 2 0,0 3-294,0 2 0,0 2-505,0 2 0,-6 5 167,-2 2 1,1 4-740,-1 1 1,-1 1 696,-3 4 1,-1 3-216,1 8 0,1 0 173,3 4 1,-2-3-82,6 3 1,-4-3 273,4 4 1,-1-6 57,5 1 505,0-2-481,6-1 1,2-7 798,9-1 1,-3-4-271,2-1 1,2-6 630,-1-2 1,5-7-421,-2-2 0,0-3 378,0 3 0,0-3-390,0 3 0,0-4-149,-4 5 0,-6-1 504,2 5-810,-2 5 0,1 3-1054,-3 8 1,-2 4-346,-6 9 29,-6 2 1,1 6 459,-4 0 0,-2 4-547,3 0 0,-2 4 393,2-4 1,1 0-1,4-5-1090,-1 1 1915,0 0 0,10-6 0,1-1 0</inkml:trace>
  <inkml:trace contextRef="#ctx0" brushRef="#br0">22851 11187 12694,'0'-21'-925,"0"1"800,0 4 0,0-1 3059,0 4-2078,0 1 1,0 3-297,0 1 0,-6 5-367,-2-1 0,0 10-288,-5 6 0,4 2-810,-8 7 0,-1 1 738,2 7 1,-5-2-247,4 6 0,1-4 293,3 4 0,2-1-876,3 1 1,3-1 236,5-3 1,0-7 55,0 3 1,7-6 220,5-3 1,6 0 380,7-12 1,4 0 20,0-4 1,-1-6 353,-3-2 0,0-3 589,0-1 0,-2-6-467,-2-3 1,-3 2 274,-6-2 0,-5 2-188,-3-2 1,2-2 790,-2 2 1,0 2-443,-4-2 1,-4 6-172,0-2 1,-6 4-796,2 0 49,-3 1-1328,-1 5 1235,-1-4 1,6 11-457,3 0 555,3 5 0,2 8-807,3-1 1,-1 1 239,5-1 0,1 0 51,3 1 0,2-1 426,2 1 0,-6-2-385,2-3 700,-2 3 1,2-6-210,1 4 1318,-1-4-904,-5-5 0,4-5 339,-3-4 0,-2-2-20,-2-1 1,-3-5 311,-1 1 1,0-6-111,0 1 0,0 2-390,0-2 1,0 2-94,0-2 1,3-2-142,5 2 1,-1 3-302,6 2 0,-5 6 150,-4 2 0,3 5-68,5-1 1,1 2-255,-1 2 1,1 6-494,-1 2 0,0 7-514,1 2 1,-1 4 544,1-5 1,-1 6-353,0-1 1,-3 1 344,-1-1 0,-5 1-287,1-6 0,-1 5 261,1-5 1,-3 1-508,3-5 1202,-2 1 1,-8-1 0,-1 1 0</inkml:trace>
  <inkml:trace contextRef="#ctx0" brushRef="#br0">23521 11038 8526,'13'-16'1348,"-4"-1"0,-2 0-547,-3 5 0,5 1 137,0 3 0,-3-2-683,3 6-1506,-6 0 311,2 4 0,-5 5 940,0 4 0,0 7 0,0 3 0</inkml:trace>
  <inkml:trace contextRef="#ctx0" brushRef="#br0">23607 11373 13570,'40'-18'709,"-11"4"0,-18 2-868,-2 8 0,2 2 0,1 2 0</inkml:trace>
  <inkml:trace contextRef="#ctx0" brushRef="#br0">24860 10641 9386,'0'-7'-1023,"0"-4"2030,0 4-289,0-5-171,0 0-279,0-1 1,2 6 228,2 3-38,-3-3-564,5 6 192,-6-5 1,0 8-19,0 2 0,-2 3 205,-2 5-396,3 6 0,-9 1 171,6 6 1,-6 1-182,2 3 0,-1 3 25,0 5 1,-6 0 80,3 1 1,-3 0-202,2 4 1,1-4 7,-1 4 1,1-4-33,0-1 0,3-5 99,1-3 0,4-4-458,-4-5 89,5-2 525,-3-5-142,6-6 87,0-2 1,0-6 411,0-3 1,2 1-175,2-5 1,-3 3 527,3-3-447,3 0 1,0-4-55,6-1 0,-1 6-62,0 3 1,1-1-165,-1 0 1,1 1 0,-1 4 0,0 0-126,1 0 1,1 2 32,2 2 0,-2 3 117,2 5 1,2-4-89,-1 1 0,1-2 58,-2 1 1,2 3 144,3-3 1,-2-2-91,-2-2 1,-2-3 212,6-1 1,-6 0 75,1 0 0,-2 0 90,-2 0 1,-3-4-60,-1 0 0,-4-4-180,4 3 0,-5-4-132,1 1 1,-2 1 384,-2-2-506,0 7 1,4-5 121,0 3-442,0 2 1,-3-3-347,4 5 253,-4 5 1,10 2-80,-3 6 1,-1-2 199,1-3 1,-3 3-117,3-3 1,-4 3 123,4 2 1,-4-5-272,5 0 0,-7 0 630,3 5 0,1-1 0,1 1 0</inkml:trace>
  <inkml:trace contextRef="#ctx0" brushRef="#br0">25233 10864 8490,'-7'-24'0,"-3"3"1234,6 0 1,0 6 260,4-1-915,0 2 0,0 6 209,0-1-1223,0 7 1,4-3-1040,0 10 0,6 3 925,-2 8 1,3 0 547,1 4 0,1 1 0,-1 4 0</inkml:trace>
  <inkml:trace contextRef="#ctx0" brushRef="#br0">25443 11038 8490,'0'-8'1725,"0"0"-448,0-1-350,0-3-907,6 5-374,-5 1 1,5 12-95,-6 2 1,0 3 241,0 2 0,0 0-64,0 4 0,-2-3 174,-2 2 0,3-2-85,-3-1 1,2-1-20,2 0 3,0 1-60,0-1 664,0 1 622,0-7-519,0 0-153,0-6 1,5-1-55,-1-4 0,4 3-33,-4-7 1,6 2 20,-2-1 1,-1-3-179,1 3 0,0 2-6,5 2 1,-1-1-16,1 1 1,-1-5-14,0 5 1,5 0 102,0 4 1,-1 0-221,-3 0 0,3 0 75,1 0 1,0 0 93,0 0 0,-2 0-146,6 0 1,-6 0 183,2 0 0,-2 0 160,1 0 1,-3-1-204,-1-3 0,1 1 218,-5-5 0,-1 3 213,1-3-655,-5 0 221,2-5 0,-6 2-550,-3 3 1,1 3 46,-5 5 0,-1 0-251,-3 0 0,0 1 101,-1 3 0,1-1 186,-1 5 0,1 0-38,0 5 0,3-1 40,1 1 1,4 0-263,-4 4 0,5-3 135,-1 2 0,2-2-295,2-1 0,2 0 764,2 4 0,8-3 0,8 4 0</inkml:trace>
  <inkml:trace contextRef="#ctx0" brushRef="#br0">26163 11063 8474,'0'-17'488,"0"1"1,-1-1 729,-4 5 1,4-1 68,-3 1 1,3 4-571,1 0 0,-2 3-181,-2-3-262,3 5 0,-10 2-573,2 5 1,-2 7-77,-1 2 0,4 0-309,-1 8 1,1 0 640,-4 3 1,-1 3-1012,1 2 1,1-3-166,3 3 1,-2-7 486,6-2 1,0 0 392,4 0 0,2-2 60,7-5 0,-4-6 341,12-3 0,-1-3 171,9-1 0,-4-1 178,-1-3 0,0-3-389,0-6 1,2-3 998,-5-1 1,4-3 280,-5 3 0,1-5-575,-5 1 0,-5 2-130,-3-2 1,2 6 111,-2-1-469,0 2 179,-4 1-1073,0 7 0,-6 1 33,-2 10 1,1 1-504,-1 7 0,4 3 67,-4 1 0,5 5 416,-1-1 1,2-2 209,2 2 1,0-5 141,0 5 1,6-6 178,2 2 1,5-8 201,3-1 1,-1-5 346,6 1 0,1-8 624,7-4 1,-3-4-541,3-5 0,-4-1 616,-4-3 1,1-3-437,-6-1 1,1 1 144,-5 0 1,-5-1-313,-3 4 1,-3 2-411,-1-2 0,-5 10-104,-3-1 0,-3 8-134,-2-1-1,-3 4-880,-1 1 0,-3 1 584,3 4 0,0 1-772,5 7 1,0 1 474,-1 2 1,5-2-164,0 3 0,5 0 328,-1 0 1,2 0 404,2-5 1,5 0 39,-1 1 1,5-6 75,0-3 0,6-3 163,1-1 0,5 0 549,-4 0 1,5-5 519,-2-4 1,4-6-484,0-1 0,-4-5 325,-4 4 0,-1-3-405,2 3 1,-3 1-200,2 3 1,-6 1 33,-2-1-1203,1 7 205,3 0 1,-5 7 450,-3 4 0,-3 1-1233,-1 7 1,0 3 572,0 1 1,0 4-812,0-5 0,4 5 1534,1-5 0,-1 12 0,-4-2 0</inkml:trace>
  <inkml:trace contextRef="#ctx0" brushRef="#br0">27131 10728 9710,'5'-25'696,"-2"0"-370,5 1 0,-1-1-164,1 0 1,-2 6 750,-6 2 0,0 8 360,0 0-537,0 7-652,-6-4 1,-1 16-186,-5 2 1,-2 9-126,-2-1 1,0 4 183,-4 1 0,3 5 65,-3 3 1,4 3-3,0 1 0,3 0-457,5 0 1,-1 1 124,4-1 1,1 0-587,4 0 1,7-4 171,6 0 1,4-9-61,8 1 0,4-10 168,0-3 0,2-5 159,-3-7 1,6-1 457,7-3 0,-8-3 0,3-6 0</inkml:trace>
  <inkml:trace contextRef="#ctx0" brushRef="#br0">27453 10654 8319,'0'-17'0,"0"1"1208,0-7 0,0 10 255,0-4-276,0 9 1,-1 2-907,-3 6 1,2 2-8,-2 2 1,-1 7-386,0 5 0,-3 7 138,4-3 0,-2 8-615,2 1 0,2 5 369,-7-1 0,7 2-332,-3-2 1,0 3 139,1-3 0,0 2-1024,4 3 0,1-2-688,3-3 2123,-2-3 0,14-5 0,-2 0 0</inkml:trace>
  <inkml:trace contextRef="#ctx0" brushRef="#br0">27714 10852 8319,'0'-19'0,"0"2"0,0 3 1866,0 2 1,-2 0-870,-2-1 0,-1 5-262,-4 0 0,-2 5-284,3-1 1,-3 4-421,-1 4 0,-1 3-517,1 5 1,-2 5 404,-3-1 0,8 6-844,-4-1 1,5 7 588,0 1 0,2 1-694,6-1 0,-4-3 299,0 3 1,1-4 223,7-5 1,-1 2 196,5-5 1,5-2 179,3-7 1,2 2 365,-1-6 1,1-1-280,2-7 0,3-3 876,-7-5 1,1-6-435,-5-3 0,0 2 782,1-2 1,-5 0-469,0-4 1,-5 1 317,1-1 0,-2 1-350,-2 4 0,0-2-171,0 5 0,0 1-499,0 3 1,-2 6 214,-2 3-1292,3 3 0,-5 2 699,6 3 1,-4 5-893,0 7 1,0-1 495,4 6 0,0 0-338,0 3 1,0-3 315,0 0 0,1-2 77,3 2 1,3 1 354,6-6 1,5-3 352,2-5 0,4-5 0,0 1 0,7-10 0,2-6 0,-1-3 0,1-10 0,-7 3 0,-1-7 0,-2 1 578,-6 0 1,-5 0 181,-4-5 0,-5 7 461,1 1 1,-4 0-281,-4 4 1,-3 4-383,-5 0 0,-2 5-87,-3 3 1,2 4-146,-5 5 0,3 0-548,-4 0 0,6 1 231,-1 3 0,2 3-639,1 6 1,1-1 48,0 0 1,5 5-323,3 0 0,2 0 358,2 0 0,2-2 122,2 6 1,4-6 255,9 1 0,-4-2-70,4-1 0,2-1 684,2 0 1,2-3-295,2-1 0,0-5 657,0 1 1,-5-3-238,1-1 1,-6 0 537,2 0-1005,-9 0 1,-2 2 142,-6 2 1,-3-3-248,-5 3 0,-5 3 140,-8 1 0,-6 3-838,2 2 0,-1-2 337,5-3 0,-1 3-1058,6-3 1,-5 3 83,4 2 1332,6-6 0,0 4 0,4-4 0</inkml:trace>
  <inkml:trace contextRef="#ctx0" brushRef="#br0">28359 10827 8319,'12'-25'0,"-5"2"880,-3 2 0,-3 3 1,-1 6 86,0 0 0,-5 1 666,-3 2-714,2-2-290,-5 10-112,4-5-899,-5 6 0,4 6 0,1 2-563,1 3 0,1 3 487,1 3-464,2-4 1,-3 9 305,5-5 0,0 4 176,0-5 1,0 5 169,0-5 0,1 5 1,2-4 253,1-2 1,0 3-264,-4-2 285,0 1 188,0-5 0,0 0 593,0 1-527,0-6 1,-5 2-1,-5-4-85,-5-3 1,0 0-127,-6-2 6,6 0 0,-7 0-493,5 0 1,1-2-29,3-2 177,1 3 0,6-5 58,6 6 132,11-5 0,10 3 261,8-2 1,-2 3-99,7 1 1,-5-4 378,4 0 0,0-2-165,4 2 1,-4-2 0,-1-3 364,-2 1 1,-5-1-130,-5-3-27,-4-1 1,2 5 13,-6 0 0,-4 0 332,1-5-505,-7 1 1,4-1-1,-8 2 250,-2 3-571,3 3 295,-10 5-994,4 0 1,-1 1 436,-1 3 1,5 3-318,-4 5 1,5 1-1,-1-1-62,3 1 0,1 3 67,0 1 296,0 5 0,1-8-43,3 2 1,3-2 474,6-2 0,4-1-179,4-2 1,3-4 527,0-5 0,3 0-254,2 0 1,-6-10 345,6-2 1,-6-9-123,6 1 0,0-4 56,-4-1 0,7-5-137,-7-3 0,-2 1-68,-2-1 0,-10-1-213,1-7 1,2-2 153,2-3 1,0 4-279,-8 4 1,2 3 159,-6 1 1,4 6 611,-4 7-981,0 3 195,-4 11 1,-4 4-372,0 12 1,-10 4 221,2 12 1,-8 1-502,4 3 1,-6 7 292,1 5 0,-2 5-545,-2-5 0,0 6 146,0-1 1,-4 6 15,0 2 1,0 4-113,5-5 0,-1 7 231,0-3 0,3 1 442,5-4 1,6-8-1,13-17-319,2-9 598,8-5 0,8-8-154,4-3 1,1-9 975,0-8 1,5 0-380,3-8 1,-1 0 672,1-3 0,-5-1 349,1 0 0,-3-4-877,-1 0 1,0-4-190,-1 4 0,-4-4-163,-4 4 1,-6 0-151,-2 4 1,-5 0 348,1 1-799,-3 4-450,-6 2-26,-2 12 1,-1 0 140,-1 6 0,7 6-495,-2 2 1,2 3 451,2 1 1,0 1 199,0-1 0,4 0 472,0 1 0,7-1-97,2 1 0,-1-5 84,5 0 1,-2-5-109,2 1 0,-4-3 845,4-1 0,1-1 631,-2-3 0,1-3-682,-5-5 1,1-2 303,-1-3 0,-5 4-378,-3-4 1,2 3-227,-2 2 1,0-1 130,-4 1-523,0 5-277,0 2 0,-4 6-366,0 3 0,-1 9 195,5 7 0,0 4-481,0 0 1,0 1-345,0 0 1,0 4 539,0 0 1,6 0-327,2-4 0,1-2 439,3-2 1,-5-3 63,9-6 0,-5-5 565,6-3 0,-3-8 0,-2-3 0</inkml:trace>
  <inkml:trace contextRef="#ctx0" brushRef="#br0">29438 10678 8307,'-11'-20'636,"3"-1"1,2 6-598,6-2 0,-1 5-346,-3 4 0,1 2 307,-5 6 0,-1-5 0,-3-2 0</inkml:trace>
  <inkml:trace contextRef="#ctx0" brushRef="#br0">28669 10530 8232,'0'-18'1652,"0"4"-909,0-3-1589,5 4 1,2 6 214,6 3 1,-1 4 630,0 4 0,6 3 0,2 5 0</inkml:trace>
  <inkml:trace contextRef="#ctx0" brushRef="#br0">29922 10827 8422,'14'-19'-30,"-3"-3"2050,-11 5 0,0 5-1084,0 4 0,-11 5-243,-6-1 0,-11 2-270,-5 2 0,-4 0-1058,-4 0 0,2 6-56,-2 2 0,-1 7-288,5 2 1,-1 6 568,9 2 0,1 0-364,7 4 1,9-3 16,8-1 0,5 1 252,8 3 1,4-7-125,12 3 629,6-9 0,0 8 0,6-5 0</inkml:trace>
  <inkml:trace contextRef="#ctx0" brushRef="#br0">30033 10914 8300,'-2'-23'654,"-7"2"0,7-1 945,-7 5 1,8-3-318,5 3-274,-3-5 1,5 8-720,-6-2-175,-6 8 1,0 2-824,-7 6 0,1 7 509,-1 5 1,1 5-354,0 4 1,1 6-2,2-2 0,2 2-401,3-2 1,3 4 393,-3 0 0,6-4 97,3-4 0,0-2 609,-1 2 0,5-4-185,7-4 1,-1-6 649,6-3 1,0-3-408,3-1 1,-3-1 339,0-3 0,-2-4 57,2-9 1,-3 2 299,-6-6 1,3 0-362,-2-3 1,0 0-43,-8 4 1,-1-2-392,-4 5 1,0-4 11,0 5 1,0 3-602,0 5 0,-2 4 281,-2-4-463,3 5 1,-5-1 97,6 8 0,0 3-175,0 5 1,0 5 360,0-1 0,6 1 89,2-5 0,0 2 383,5 3 0,-4-4-89,8 4 0,-3-7 529,-2-2 1,6-5-247,3 1 0,-2-3 552,2-1 0,-2-7-279,2-5 0,-3-2 60,-6-7 0,0-3-176,1-5 0,-5-6 171,0 2 0,-5-4 6,1-4 1,-2-4-202,-2-4 0,0 3-197,0 1 0,0 5 52,0-1 0,0 9-349,0 7 1,-2 6-1529,-2 6 1348,3 6 1,-5 5-285,6 10 1,-1 6 235,-3 11 1,2 1-581,-2 3 1,4 2 275,4 7 1,-1-1-8,5 0 0,1 0 162,3 0 1,-4-4 322,1 1 1,-3-7 23,3 2 1,3-4 209,1-4 0,-1-4 231,4-4 1,0-6-236,0-3 1,-2-8 901,2-5 0,-3-3-450,-5-4 0,2-4 265,-6-5 1,0 1-228,-4-1 0,4 1-347,0 4 0,0-2-662,-4 5 1,0 1 272,0 3-2132,0 6 1762,0 2 1,0 8 25,0 5 0,5 1 54,-1 12 1,5 0-84,0 4 1,2-1 180,1 1 0,2 0 145,2 0 0,-2-2-193,3-2 1,-2-2-725,1-2 298,-2-3 1,4 2 273,-5-8 0,-5-2 188,0-6 0,-5-3 350,1-5 0,-3 0 0,-1-9 0,0-2 0,0-2 0,0-2 0,0-2 0</inkml:trace>
  <inkml:trace contextRef="#ctx0" brushRef="#br0">30865 10703 29987,'0'-25'-4916,"0"1"1,0 3 2939,0 0 1,0 2 853,0-2 1,-2 3 625,-2 6 1,1 1 296,-5 3 1,0-3 0,-5 4-1</inkml:trace>
  <inkml:trace contextRef="#ctx0" brushRef="#br0">30418 10443 8448,'-15'-25'3382,"2"0"-1731,9 6-1145,-1 1 0,10 7-247,4 3 0,2 2-1446,1 6 138,0 0 0,6 6 1049,3 2 0,2 8 0,2 4 0</inkml:trace>
  <inkml:trace contextRef="#ctx0" brushRef="#br0">31224 10604 8552,'-7'-19'2880,"2"1"-2226,5 5 1,-1 1 749,-4 0 0,-3 1-623,-8 2 1,0 4-1049,-4 5 0,-2 1-100,-7 3 0,4 5-366,0 7 1,2-1-516,6 6 1,-1 0 566,2 3 0,7 1 111,1 0 0,5-2 127,3-2 1,5 3 606,-1-4 0,9-2-210,0-1 0,9-8 551,3 0 0,0-7-333,3 2 0,3-2 289,-2-2 1,-2 0 417,-6 0 1,1-6-293,-5-2 1,-1-3-235,-3-1 0,-7-1-53,-1 1 0,-4-2-503,-1-2 1,0 2 177,0-3-410,-6 3 0,4 2 160,-7 0 1,3 3-369,-3 1 106,4 5 343,5-2 0,1 5 518,3 0 1,-1 0-173,5 0 1,5 0 526,3 0 1,2 0-254,-1 0 1,-2 0 284,6 0 0,-5 0-214,5 0 0,-6 0-728,1 0 0,2 0-429,-1 0 0,4 4 456,-5 0 0,1 6-1444,-5-2 0,0 7 736,1 2 1,-2 7 911,-3-3 0,3 11 0,-4-6 0</inkml:trace>
  <inkml:trace contextRef="#ctx0" brushRef="#br0">7778 10430 19607,'-12'-30'-4968,"3"8"4034,1-3 1,1 13 305,-1-1 1193,-3 9 0,8-1-304,-5 5 942,5 0-611,-2 5 0,5 6-718,0 6 1,0 6 488,0 2 1,0 7 214,0 9 1,5 5-245,4 7 0,-3 12-469,-1-26 1,-1 1-1,-3 2 1,0 1 335,2 8 1,-1 1 0,-1 6-1,-1 2-615,0 9 0,0 2 0,0-19 1,0 1-1,0 1 293,0 3 0,0 1 1,0 0-1,-1 3 1,-1-1-1,-1 1 177,1 0 0,-1-1 1,0 1-1,0 2 1,-1 0-1,0 0 0,0 1 1,0 0-1,0 1-73,0 0 1,-1 1-1,1 0 1,0-4 0,0 1-1,0-1-357,0 3 1,0 0 0,0 0 0,-1-1-1,1 0 1,0 0 271,0 3 1,0 1-1,0 0 1,-2 1 0,1 0-1,-1 1-40,2-15 0,0 0 0,0 0 0,0-1 0,-2 16 0,0 0 0,0 0 47,2-17 1,0 1-1,-1 0 1,1 0 0,0-2-1,-1 1 1,0 0 0,0-1-32,-1 2 1,0 0 0,-1 0-1,1-1 1,0 2 0,-1 0-1,1-1 1,-1 2-28,0 0 0,-1 2 0,1-1 0,0-1 0,-1 14 1,1 0-1,0-1 19,-1 1 0,-1-1 0,1-1 0,2-3 0,1-1 1,0 0 44,-1 0 0,0-1 0,1 0 0,1-2 0,2 0 0,0-1-141,0 0 0,0-1 1,2 0-1,-1-4 1,1-1-1,1-1 98,0-1 0,0-1 0,1-1 1,0-1-1,0 0 0,1 0 14,1-2 1,0-1 0,0 1 0,0 22-1,-1 0-107,-1 2 0,0-2 0,-1-5 0,-1-2-56,0-4 0,0 0 0,3-5 0,0 0-92,1-5 1,0-1 0,-1-1 0,0-1 23,-1-4 0,0 0 349,-1 0 0,-1-2 0,0 32 0,0-1 0,0 0 0</inkml:trace>
  <inkml:trace contextRef="#ctx0" brushRef="#br0">2779 14821 12094,'-13'-24'-398,"1"4"0,5-2 193,3 5 3,3 1 1,7 9 0,7 3 302,6 2 0,14 1-59,4-3 1,13 2 3,0-2 0,8 3-100,0 1 0,8 5-192,-31-1 1,0 1-1,2 0 1,0 1 289,3 0 0,-1 0 1,0 0-1,1 0-221,3 1 0,0-1 0,0 0 1,1 0 240,5 1 1,1-1-1,3-1 1,1 1 82,3-2 0,1 0 1,5-1-1,1-2-329,0-2 1,0-2 0,-16 1 0,1 0 0,0-1 372,3-1 0,1 0 0,0 0 0,0-1 1,1 1-1,0-1-302,2-1 0,1 1 0,-1-1 1,2 2-1,1-1 0,-1 0 232,3 0 0,-1-1 0,1 1 1,2 1-1,0 1 0,0 0-112,3 0 1,1 0 0,-1 1 0,-4 1 0,1 0 0,-1 0 57,4 0 0,0-1 1,1 1-1,-2 0 1,1 1-1,0 0-231,1-1 0,0 1 1,1 1-1,-14 0 0,-1 0 1,1 1-1,0-1 167,1 1 0,0 0 1,0 0-1,0 1 1,-1-1-1,0 1 1,1 0-1,-1 0-207,2 0 0,0 0 1,0 0-1,0 0 0,0 0 1,1 0-1,0 0 0,0 0 160,2 1 0,-1-1 1,2 0-1,-1 0 0,1 0 1,1 0-1,0-1 1,1 1-36,1-1 1,2 0 0,-1 0 0,0 0 0,0 0 0,-1-1 0,0 1 0,1-1 27,2-1 0,0 0 0,0 0 0,0 0 0,1 0 0,-1 0 1,1 0-1,-1 0 65,3 0 0,0 0 0,1 0 1,0 0-1,-14-1 0,2 0 1,-1 0-1,0-1 0,1 1-2,1 0 0,1-1 0,0 0 1,-1 1-1,1-1 0,-1 0 0,-1 0 1,1-1-1,0 1 0,0 0-6,0-1 1,0 1 0,1 0 0,0-1 0,-1 0 0,1 0 0,1 0 0,-1 0 0,0-1 0,1 1-10,1 0 1,0-1 0,0 1 0,0 0 0,0-1 0,1 1 0,1-1 0,-1 1 0,1 0 0,-1 0 13,2 0 1,1 1 0,0-1 0,-1 1 0,0-1 0,-2 1 0,0-1 0,0 1-1,-1-1 1,1 1-29,0-1 0,0 1 1,0 0-1,0-1 0,0 1 1,-1-1-1,1 1 1,0-1-1,0 1 0,0-1 24,0 1 1,1-1-1,0 0 1,-1 1-1,1 0 1,0 0-1,-1 0 1,1 1-1,0-1 1,0 0-34,0 1 0,1-1 1,0 0-1,-1 1 1,0-1-1,-2 1 0,-1 0 1,0 1-1,0-1 1,0 0-2,1 0 1,0-1 0,1 0 0,-1 0 0,-1 1 0,-1 0-1,0 0 1,0 1 0,0 0 0,-1-1 22,2 0 1,-1 0 0,1 0-1,-1 1 1,0-1 0,0 0 0,0 1-1,0 0 1,0 0 0,-1 0 0,1-1 1,0 1-1,0 0 1,-1 1 0,0-1-1,12 0 1,-1 0 0,0 0-1,0 0-15,-1 0 1,-1 0 0,0 0-1,0 0 1,-2 0 0,0 0-1,-1 0 1,0 0-31,-1 0 1,-1 0 0,0 0 0,-1 0 0,1 0 0,-1 0 0,0 0 0,-1 0 39,0 0 0,-1 0 1,0 0-1,-1 0 1,-4 0-1,-1 0 1,0 0-1,0 0-17,17 0 0,-1-1 1,0 2-1,-6-1 1,0 0-1,-1 1 52,-2 0 1,0 1 0,-1-1 0,-2 0-1,0 0 1,-2 0-149,-2 1 1,-2 1 0,0 0 0,17-1 0,-1 0-51,-5 2 1,-2 0 0,-3 0 0,-1-1-186,-3 1 0,-1 1 0,-5 0 0,-2 1 221,-4-2 0,-1 0 0,-5 1 0,-2 0 135,28 3 0,-5 6 0,-8-6 0,1 0 0</inkml:trace>
  <inkml:trace contextRef="#ctx0" brushRef="#br0">9726 10641 19370,'-25'-31'-1759,"0"0"1,3 2 0,1 0 420,-16-20 0,10 3 319,6 17 588,6-5 1,-14 2 0,3-5-1</inkml:trace>
  <inkml:trace contextRef="#ctx0" brushRef="#br0">9354 10108 15559,'-7'-6'-3511,"-4"0"3478,2-7 0,3 5 436,-3 0 64,1-1-159,-4 2 0,5 3 192,3 8 1,2 9-266,2 7 0,3 9-245,5 4 0,2 10 201,11 7 1,5 10-314,-10-25 1,1 1-1,2 5 1,0 2 0,4 3-1,0 0 135,3 4 0,2 1 1,4 6-1,2 1-396,-10-14 1,1 0 0,0 1 0,3-1-1,1 0 1,0 1 314,2 5 1,1-1 0,0 1 0,1-1 0,0 0 0,0 1-35,2 0 1,-1 1-1,0 1 1,0 0-1,-1 1 1,0 0 32,0 1 0,0-1 0,0 1 0,0 1 0,0 0 0,-1-1 46,-2-1 0,0-1 0,1 0 0,1 2 0,0-1 1,0 0 17,0 1 1,0 0 0,-1 0 0,2 0 0,-1 1 0,0 0 51,0-2 0,-1 1 1,1 0-1,-1-1 0,1 1 1,-1-1-28,-1-2 0,1 0 1,-1 0-1,-1 0 1,0 0-1,1 1 27,0 0 0,1 0 0,-1 1 0,-1 1 0,0 0 1,0-1-28,-1-2 0,-1 0 0,0 0 0,-1 1 0,-1 1 0,0-1 63,-1-2 1,-1 0 0,1-1-1,-1 1 1,-1-1 0,1 1-92,1 1 1,-1 0 0,1 0 0,-1 0 0,1-1 0,-1 1-250,-2-3 0,-1 0 0,1 0 0,2 1 0,0-1 0,0 0 251,-2-4 1,-1 0 0,1 0-1,0 0 1,1-1 0,0 1-65,-1 0 0,-1 0 1,1 0-1,9 20 1,0-1-343,0-2 1,-2-2 0,0-1 0,-1-3 280,-2-9 0,0-1 0,-1 1 1,0-1-453,-1-1 0,0-1 0,-1-3 0,-1 0 90,-2-3 1,-1 0 0,-2-5-1,-1 0 60,14 21 1,-8-2 432,-4-1 0,-1-3 0,-3-3 0,-7-3 0,-3 0 0</inkml:trace>
  <inkml:trace contextRef="#ctx0" brushRef="#br0">7642 9723 16490,'-7'0'52,"-4"-5"-444,4 4 0,-1-5-482,-1 6 1205,7 0-339,-9 0 1,9 7 213,-2 5 0,3 6-262,1 7 1,0 5-17,0 3 0,5 6-110,3 6 0,3 4 125,2 13 0,-1-3-292,1 7 1,-1-2 54,1-2 1,-1 0 56,0 0 0,-3-10 40,-1-2 0,-4-10 0,3-2-153,-2-3 175,5-8 0,-7 3-180,5-5 1,-4-1 78,4-4 0,-1 4-172,2-4 0,0 4 448,-5 1 0,1-1 0,-5 1 0</inkml:trace>
  <inkml:trace contextRef="#ctx0" brushRef="#br0">11016 12650 10673,'-12'6'638,"-1"-5"-296,1 5 542,5-6-718,1-6 1,12 1 231,2-3 0,9-4-79,3 4 0,1-4 28,4-5 1,-2 2-21,10-6 1,0 5-299,5-5 1,-1-1-237,0-7 1,9 3 193,-1-3 0,6-1-348,-5 1 1,-4 0 263,0 4 1,-1 0-492,-4 1 0,-8 6-236,-12 5-130,-4 1-583,-6 10 1559,-1 2 1,-17 7 0,-3 6-1</inkml:trace>
  <inkml:trace contextRef="#ctx0" brushRef="#br0">11103 12303 21516,'0'-19'-4760,"0"-3"5171,0 5 0,0 1 452,0 3-419,0 1-613,0 5 1,0 3 420,0 8 0,0 4-694,0 9 1,0-2-197,0 6 0,0 3 342,0 5 0,-4 6-11,0-2 1,-7 4 151,-2 4 1,1-2 141,-5 2 1,3-2-20,2-2 1,0 0-43,-1 1 1,6-7 63,3-2 0,3-7 67,1-1 1,0-6-89,0 2 1,7-8-61,5 0 1,2-7-100,7 2 0,-1 2-241,5-2 0,4 4-396,0-4 1,5 6 233,-1-2 0,3 3 531,1 2 0,6-1 1,1 1-1</inkml:trace>
  <inkml:trace contextRef="#ctx0" brushRef="#br0">10805 11088 16097,'0'-7'-2730,"0"-4"2432,0 4 1124,0 0 1,4 0-728,0 3 1,2 3 153,-2-4 1,3 0-100,5 1 0,6-2 0,4 4-16,6-3 0,6-4-44,12 1 231,-1 2 0,17-5-578,0 3 1,2-3-78,-29 5 0,0-1 1,34-5-201,-34 6 0,0-1 0,27-5-318,-8 0 1,-4 3-36,-5 1 0,1 1 178,-9-1 0,-8-3 705,-13 3 0,1-1 0,-5-3 0,-2-3 0</inkml:trace>
  <inkml:trace contextRef="#ctx0" brushRef="#br0">11438 10728 11125,'-11'-1'-619,"2"-3"0,0 1 191,5-6 1,0 5 1041,4-4 0,1 4 29,3-4 1,8 5-44,9-1 0,8-2-105,4 2 1,9-4-128,3 4 0,0-5-181,5 5 0,-3 0 0,7 4 0,-5 0 60,-3 0 0,-3 2 136,-6 2 0,-7 4-616,-5 9 1,-7-2-97,-10 5 0,-2-2-37,-6 7 0,-7-3 88,-6 7 1,-10 3-57,-10 1 0,-9 10-483,-3 6 1,-3-2 438,23-20 1,0 0 0,0-3 0,-1 1-588,-1 4 0,0 0 965,5 0 0,-1 0 0,-4 1 0,0-1 0,4 1 0,1 0 0,-2-1 0,-1 1 0,1-1 0,-1 0 0</inkml:trace>
  <inkml:trace contextRef="#ctx0" brushRef="#br0">9044 12502 15008,'12'-21'-100,"0"0"1,-1 6 488,-2-1 1,2 3 1194,-3 5-1125,-3-3 0,2 9 852,-3-2-965,-2 3 0,2 2-272,-8 3 1,0 3 317,-9 6 0,2 5 111,-9 2 1,-1 4 1151,-4 1 0,-5 5-1341,-3 3 1,-3-1-202,-1 1 1,-5 0-688,1 4 0,-6 4 816,2 1 0,2-1 40,2-4 0,2-1-298,2-3 0,9-4-1161,3-8-1126,9-3 1805,3-11 498,20-14 0</inkml:trace>
  <inkml:trace contextRef="#ctx0" brushRef="#br0">8572 12650 17424,'0'-20'-1320,"0"-1"1,0 2 1123,0-2 0,0 3 402,0 6 1,0-1 956,0 1-911,0 5 258,6 2 1,-5 14-676,3 4 1,-2 9-28,-2 2 1,-2 7 66,-2 6 0,-4 2-1,-9 2 1,3-1-210,-2 5 1,1-5-101,-2 2 1,3-2 73,-2 1 0,2-4-317,2 0 0,5-5 594,3-7 1,2-4-131,2-1 0,7-10-13,6-2 0,10-5 246,10-3 0,13-6-92,3-2 1,10-3-135,3-1 0,7-2-939,-30 6 1,1-1 1145,3 3 0,1-1 0,2-3 0,0 0 0,4 2 0,1 0 0,1-2 0,1-1 0,0-1 0</inkml:trace>
  <inkml:trace contextRef="#ctx0" brushRef="#br0">12815 10344 19265,'-6'-7'-1411,"-1"-4"0,-1 9 2454,0-2-744,5 3-12,-8 1 157,10 0 0,-6 0 124,3 0 119,2 0-983,8 0 0,8 0 626,10 0 1,1-6-710,0-2 0,5 1 395,3-1 0,-1 0-438,1-5 0,0 1-64,4-1 1,-5 2-64,-3 3 0,-3-3-325,-1 3 174,-6-3 420,-1-2 0,-12 2-51,-6 3 1,-6 1 45,-6 3 0,-2 1 46,-2-5 1,2 5 465,-3-1 1,3 1 354,2-1 360,-6 3 253,-1-5 0,1 8 269,6 2 1,1 3-348,6 5 0,-3 5-471,4-1 0,-4 10-786,4-1 1,-1 7-115,5-3 0,-1 9-1030,-3 0 0,3 7 405,-4 1 0,4 6-3204,1 2 4083,0 10 0,0-8 0,0 10 0,-3 3 0,0-34 0,-2 1 0,-2 1 0,0 1 0</inkml:trace>
  <inkml:trace contextRef="#ctx0" brushRef="#br0">7753 14002 13911,'-12'0'14,"4"0"599,-1 0-525,1-5 0,0-1 467,0-2 0,5-3 104,-1 3-304,2-3-212,2-2 1,4 1-152,1-1 0,8 1 205,0 0 1,7-1 79,1 1 0,3-1-109,0 1 0,7 0 6,2-1 1,1 1 0,1-1-251,-2 1 299,-6 5 1,8-4-455,-6 3 0,-2 2-38,-6 2 1,-3 3-873,-6 1 555,-5 0 0,-3 1 62,-8 3 0,-4 3 203,-9 6 0,-2-1 30,-6 0 1,-5 1 196,-3-1 0,-3 1-75,-1-1 0,0 0 273,-1 1 1,3 2 11,1-3 1,0 4 147,5-8 0,2-3 496,6-1-222,-3 3-588,16-5 0,-2 2 12,15-8 0,3 2 0,10-3-1337,7-1 1028,5-1 154,13 1 0,1-5 0,5 4 1</inkml:trace>
  <inkml:trace contextRef="#ctx0" brushRef="#br0">24104 14114 8576,'-9'-8'-205,"1"-1"1,4 5 290,-4-4 1,4 1 227,-5-1 1,5-7 277,-4 2 1,4-2-186,-5 3 1,7-6-1,-4-2 796,1 1-930,3 1 0,-3 2 191,5-1 0,0 5-273,0 3 1,0 5-18,0-4 0,0 8-875,0 4 746,0 3 0,1 21-325,3-4 0,-2 11 142,2 2 1,-3 2-74,-1 6 1,0-1 58,0 2 0,0-4 1,0-6 82,0-3 1,0-1 35,0-3 20,0-8 1,-4 2 92,0-10 50,0-1 1,2-7 939,-2-5-863,3-5 1,-5-13 5,6-3 1,0-2-136,0-2 0,2-1 16,2-3 0,3 1-216,5-5 1,1 6 97,-1-2 0,-2 3-70,2 1 0,-2 4 1,6 3 94,-2 5-160,-2-3 0,1 15 1,1-3-39,2 2 29,-2 8 1,5 1 122,-2 5 1,-3 5 0,2 1-27,-2 1 1,-2 0 98,1 2-68,-1 2 1,1-9 64,-1 3 1,-1-4-79,-3 0 1,3-1 112,-2 1 1,-3-6 216,3-3 390,-7-3-363,4-1 1,-6-5 114,0-4 1,0-3 0,0-3 387,0-2-571,0 1 1,-4-1 0,0-1 247,1-1 0,2 0-55,1-2-457,5-2 1,-2 9 253,5-3 1,0 3-249,5 2 1,-1 0-130,1-1 1,-1 6-69,0 3 1,5 3-481,-1 1 0,5 1 347,-4 3 0,1 3-154,-2 6 1,-1 0 169,6 4 1,-4-3-703,3 2 1,-5 4 334,2 0 0,-2 0-516,2 0 1,-2-5 1218,5 2 0,1 2 0,4 0 0</inkml:trace>
  <inkml:trace contextRef="#ctx0" brushRef="#br0">24984 14052 8587,'13'-18'0,"-6"3"337,-3-6 0,-3 6 582,-1-2 0,0 0 265,0 0 1,0 0-484,0 5 1,-1 4 603,-3-1-569,2 7-491,-9-4 1,4 12 0,-5 2-263,0 3-8,-1 7 1,1 1-398,-1 6 0,2 0-795,3 0 1,-2 4 163,6 0 0,-4 4 465,4-4 1,0-1-31,4-3 0,4 0 138,0 0 0,7-6 316,1-2 0,2-5-10,7-4 1,0-2 270,3-6 0,-3-1 2,0-4 0,-5-7 322,5-9 0,-3 2 473,-2-2 1,1 1-472,-9-5 1,-2 0 0,-1 0 980,1 0-1093,-5 6 0,5-4 212,-6 2 0,-4 3-118,-1 2 1,-3 2-296,4 1 0,-1 7 27,0 1 0,3 0-429,-7 1-1785,7 0 1623,-4 9 0,7 2-208,4 5 0,0 1 200,3-1 1,3 1 105,-2-1 1,2 0 96,1 1 0,5-5 49,-1 0 0,1-1 89,-5 2 1,1 0 337,-1-5 1,-4 5 0,0-5 800,2-2-852,1 0 0,2-2 336,-1 0 1,-4-2-195,1-2 1,0-3-15,8-5 1,-4 4-102,4 0 1,-3 1-451,-2-2 1,5 0-19,-1 5 0,1-2-55,-5 2 0,5 3-812,-1-4 0,1 5 476,-5 5 1,1 1-957,-1 7 1622,0-6 0,1 9 0,-1-2 0</inkml:trace>
  <inkml:trace contextRef="#ctx0" brushRef="#br0">25567 14015 8587,'20'-6'0,"-8"-1"683,-8-5 1,-2 4 597,-2-1 70,0 7-1084,0-4-70,-6 17 0,3-1-138,-5 10 1,0 1 185,-5 4 1,1 1-615,0 3 0,-5-1 1,1 3 65,0 0-571,3 3 1,0-4-4,1 3 877,-1 3 0,1-4 0,0 5 0</inkml:trace>
  <inkml:trace contextRef="#ctx0" brushRef="#br0">25940 13705 8513,'5'-38'0,"2"3"0,5 1 1853,1 4 0,-2 11 798,-3 2-278,3 4-2249,-9 6 0,2 8 0,-8 11-478,-5 8 0,-3 9-299,-5 4 677,4 3 1,-11 10-337,3 4 1,4-2 82,0-2 0,3-1-584,2 5 1,-1-1-124,1 1 0,1-4-233,3-1 0,4-4-821,8 5 1990,3-12 0,8 6 0,3-11 0,2-4 0,8-7 0,2-7 0</inkml:trace>
  <inkml:trace contextRef="#ctx0" brushRef="#br0">26225 13853 8947,'0'-20'1258,"0"-1"-1056,0 0 1,0 2 1205,0 3 0,0 2 211,0 1-1179,0 7 1,-4 1-356,0 10 0,-5 7-456,5 9 1,-4 2-450,4 2 0,-4 5 457,3 3 0,-3 2-374,4-2 1,0 3 362,4-3 1,0-3-99,0-1 1,7-3 21,5-1 0,2-7 110,7-6 1,1-1 312,7-7 0,1-1 0,4-8 456,0-8 0,-3-9 754,2-7-830,-2-5 0,-8 3 0,-4-3 1934,-6 1-1804,-6 0 1,-3-4 479,0-1 1,-5 5-356,-8 0 1,-3 2-213,-5-2 1,-2 2 0,-6 8-292,0 2 0,1 5-388,-1 7 1,-1 0-1260,-3 5 1394,2 5 1,-3 7-1517,5 9 0,2 3 734,2 9 1,3 3-1,7 5 930,3 0 0,3 1 0,5-1 0</inkml:trace>
  <inkml:trace contextRef="#ctx0" brushRef="#br0">26771 14052 8570,'12'-18'454,"-4"4"1,1-2 2832,0 2-1353,2 1-395,-4 7 1,0 0-646,-3 6-1015,-2 0 0,2 6-80,-8 2 1,0 8-13,-9 5 0,4 2 0,-8 2-924,3 0 0,-2 4 336,-1 0 176,1 0 1,-1 0 0,2 0-424,4-2 0,-2 0-241,5-3 1,-1 0 1288,0-4 0,4 4 0,5-5 0</inkml:trace>
  <inkml:trace contextRef="#ctx0" brushRef="#br0">27168 13779 8581,'-7'0'185,"-4"-6"0,8 4 1028,-5-7-530,5 7-38,-2-9 1,0 8 658,1-5-502,0 5-422,4-8 0,0 8 13,0-5 0,2 4-128,2-5-52,3 7 1,5-4 97,0 6 0,10-4-27,3 0 0,4 0-176,0 4 0,-1 0 1,3 0 39,0 0-127,-2 0 1,-5 1-374,1 3 1,-5-1 0,-5 5-96,-6 2 0,-3 5-151,-6 2 1,-1 5 183,-4-2 1,-7 4-254,-9 1 415,-2-1 1,-6 1 0,0 0-268,1 0 0,2-2 336,1-2 0,5 1-234,-1-5 488,11-1 0,-5-8-166,11 1 522,0-7 0,11 4 0,5-6 43,8 0 48,3-6 0,6-1 1,1-5 310,2 0-659,1-1 1,4 1-1,0-1-738,1 1 308,-7 0 1,4-1 0,-8 1-1113,-3-1 1191,1 1 0,-12 4 181,4-1 0,-3 1 0,-2-4 0</inkml:trace>
  <inkml:trace contextRef="#ctx0" brushRef="#br0">27800 13469 9833,'6'-19'1052,"2"2"1,3 5-1,0 2 2044,-2 2-2351,7 5 0,-8-1 1,10 8 1394,0 4-1715,-4 3 0,9 3-254,-2 3 0,-3 7 0,-3 10 327,-5 1-1059,1 8 1,-11 3 0,-2 6-128,-9 2 1,-9 12-20,4-31 1,-1 0-1,0 0 1,-2-1-2287,-5 3 1,-2 0 2981,1 2 1,-2 0 0,-6-1 0,-2-1 0,1 3 0,-1 0 0</inkml:trace>
  <inkml:trace contextRef="#ctx0" brushRef="#br0">12976 16185 7156,'-12'-5'1001,"-1"3"0,5-7-583,0 4 0,4 1 192,-5 4 34,1-5-284,-4 3 0,-1-3-17,1 5 1,4 0 538,-1 0-188,1 0-164,-4 0-18,5 0 119,-4 0-344,9 0 1,-2 0 32,8 0 1,7 0-102,6 0 1,5 0-1,-1 0 0,2 0-146,2 0 1,0 0-72,-1 0 0,1 0-84,0 0 1,0 1 146,0 3 0,-5 2-94,1 2 1,-6 3 8,2-3 0,-9 3-155,-4 2 0,-2 3 124,-2 1 0,-2 4 55,-2-5 83,-8 6 0,-4-3 1,-4 6 163,-2 0-135,-2-6 0,-1 5 0,1-5-82,-1 0 0,0 3-46,0-5 45,6 0 1,1-5-1,6 0 16,-1 1 0,1-5-237,-1 0 133,6-5-106,2 3 247,5-6 0,1 0 290,3 0 0,8 0-122,4 0 1,6 0 203,-1 0 0,4-5-92,4 1-124,-3-5 0,10 7 0,-3-3 233,2-1 0,5 1-114,-2-4 0,2 3-351,-7 1 0,0 4 84,-4-3-478,0 3 0,-16-4 1,4 1-91,-3 1 1,-6 2-377,0 1 0,-5 1-134,1 4-112,-2-4 728,-8 5 0,3-6 0,-5 0-1365,-2 0 262,-1 5 1,-1-2 1470,0 5 0,-1 0 0,1 5 0</inkml:trace>
  <inkml:trace contextRef="#ctx0" brushRef="#br1">9912 14077 13724,'-7'0'-1510,"0"0"1022,3 0 341,3 0 51,-5-6-616,1 5 606,3-5-40,-9 6 184,10 0-57,-5 0 0,5 0 71,-3 0 297,2 0-263,-3 0 0,5-1 393,0-3-274,0 2 136,-6-3-642,5 5 482,-5 0 237,6 0 2847,0 0-3007,6 0 308,-5-6-156,10 5 1,-8-6-154,5 3 1,-3 3 186,3-4 0,-4 0-362,4 1 0,-1-2 126,1 2 0,3 1-142,-2-5 1,-2 5 30,1-1 0,-1 1 57,1-1 0,3 2-157,-3-7 1,3 7-49,2-3 0,-5 0 268,0 1 0,1-2-159,3 2 1,-4 1 64,0-5 1,1 5-176,3-1 79,1-3 1,-1 2-73,0-3 1,-1 1 105,-2 3 1,2 2-46,-3-2 0,3-2 0,1 1-56,1-2 289,-6 4-211,9-8 1,-7 6 82,7-3 0,-2-2-66,-2 6 0,1-6 18,-1 2 1,0 2-197,1 2-39,-1-3 0,1 2 138,-1-3 1,0-2 74,1 6 1,-1-5-65,1 5-226,-1-5 0,1 3 181,-1-2 1,4-3-95,1 3 1,0-2-107,-5 2 1,4-3 341,1 2 0,1 0-199,-2 0 1,0-2-21,4 3 0,-3-1 1,2-1-596,-1 2 699,-1 5 1,-1-7-136,1 6 1,-1-1 7,-3 0 1,3 4 192,1-3 1,-1-2-114,-3 2 1,0-4 33,4 4 1,-2-6 20,6 2 0,-5-2 145,5 2 1,-4-3-56,3 3 1,-3-3-136,3-2 1,0 5-16,0 0 0,-2 4 140,-5-5 1,-1 7-99,1-2 15,-7-3-9,6 5-92,-11-3-88,4 5 193,-5 0 0,-1 0-106,-3 0-80,3 0 92,-5 0-71,6 0-59,0 0 144,6 0 54,0 0 0,7 0 16,-1 0 0,-4 0-155,1 0 146,-6 0-11,8 0 493,-10 0-174,4 0 248,-5 0 618,0 0-1414,0-6 31,0 5 400,6-10 1,1 4-246,5-5 1,-3 3 87,-1 1 1,0 0 93,4-5 0,-3 1-130,-1 0 0,0-1 98,5 1 0,-1-5 79,0 1 0,0-2-51,-4 1 1,7 2-144,-3-6 0,4 2 9,-4-2 0,0-2 45,1 2 0,3-2-6,1-2 1,5 0 20,-1 0 0,-2-3 15,2-1 0,1-2 18,7 2 1,-3-1 2,3-3 0,-3 1 46,-1 3 0,-1 0-54,1-8 0,0 7 115,0-7 1,0 2-97,0-2 1,1-6 8,3-2 1,2 2-317,7 2 1,-1-2 307,0 2 0,0-2-163,0 2 0,1-2 136,-1-3 0,-1 4-28,-3 4 1,3-4 9,-3-4 0,-3 4 78,-1 0 0,-3 4 8,-1 0 1,0 1-3,0 0 0,-2 1-9,-2 3 1,1 1-26,-6 3 0,5 3-91,-4-3 0,-1 5-593,-4 3 0,-3 3-20,-1 6 755,0-6 0,3 4-477,-2-3-28,-4 9 109,1 3 130,-5 5-21,4 0 22,-5 0-6282,0 0 6061,0 5 1,5-2-301,-1 5 1,0-4-222,-4 4 894,0 1 0,0 3 0,0 1 0</inkml:trace>
  <inkml:trace contextRef="#ctx0" brushRef="#br1">11810 13519 16547,'7'0'-2769,"-2"-6"2863,1 5 1,-5-6-660,3 3 967,-2 2 238,3-3-242,-3 5 194,3-6-400,-5 5-93,0-5-244,0 6 1360,0 0-1309,0-5-291,0 3 205,6-9 1,-1 9 376,3-7-402,3 7 792,-4-4-289,6 1 0,-5 3-501,0-2 1074,-5 3 298,8 1-495,-10 0-405,10 0 203,-9 0-196,9 0 13,-10 0 284,5 0-857,-1 5 1,-3-2-313,2 5 0,-3-4 321,-1 5 0,0-5-509,0 4 545,0 0 1,0 5-476,0-1 350,0 1 0,0-1-61,0 0 1,0 1 245,0-1 1,-4 1 455,0-1 0,0 0 778,4 1 0,-4-1-129,0 1-306,-1-1 0,1 0-162,0 1 0,0-5 851,4 0-846,0-5 275,0 8-633,0-10-1237,0 5 930,0-6 0,1 0-24,3 0 0,-1-4 215,6 0 0,-1-5-158,4 5 1,2-5 380,3 0 1,-2-2-222,5-1 0,1 0-126,4-1 1,-2-1 176,-2-2 1,2 6-272,-2-2 0,-3 2-328,-1-2-501,-4 5-359,0-4 347,-1 9 1,-5-2-209,-3 8 1240,-8 3 0,-3 11 0,-5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9527 4837 5734,'-7'-6'0,"-4"5"0,10-10 0,-4 8 0,5-5 0,0 4 0,0-4 0,0 5 0,0-3 0,0 1 0,0 3 0,0-3 0,-2 5 0,-2 0 0,3 0 0,-5 0 0,6 5 0,1-3 0,4 2 0,3-3 0,8-1 0,1-1 0,8-3 0,-2 1 0,10-5 0,2-2 0,5-1 0,1-1 0,5-1 0,-5 1 0,6-1 0,-9 1 0,4 0 0,-4-1 0,0 5 0,-3 1 0,-2 2 0,-4 0 0,-8 5 0,3-5 0,-5-2 0</inkml:trace>
  <inkml:trace contextRef="#ctx0" brushRef="#br0">10110 4626 5734,'-8'-12'0,"1"-1"0,2 1 0,1-1 0,4 1 0,0 0 0,5 1 0,3 2 0,3 0 0,2 5 0,-1 1 0,2-3 0,3 2 0,-4 0 0,5 4 0,-5 6 0,-1 2 0,0 3 0,4 3 0,-4 2 0,3-2 0,-7 2 0,-1 0 0,2 0 0,-7-2 0,2 3 0,-1 0 0,1 0 0,-2-1 0,3 1 0,-5 0 0,0 0 0,0-1 0,0 0 0,-5 6 0,-2-2 0</inkml:trace>
  <inkml:trace contextRef="#ctx0" brushRef="#br0">11339 4465 12598,'-6'-13'-1987,"5"1"1995,-10 0 1,8 1-5,-5 2 373,5 4 474,-3 5-385,6 0 0,-4 1 250,0 3-581,0 3 1,4 3 0,-1 1 209,-4 3 1,4 1-335,-3-3 0,2 5-273,2-1 0,-4 5 139,0-4 1,0 0-57,4 0 0,0-3-160,0 2 0,1-2-147,4-2 0,-3 0-673,7-4 512,-1 3 350,4-10 335,1 10 1,-1-9 0,1 3 0</inkml:trace>
  <inkml:trace contextRef="#ctx0" brushRef="#br1">9726 4849 8279,'-13'0'-1034,"7"-5"0,-6 3 1353,4-2-107,-3-3 1,-1 6 0,-2-4 343,-3-1 0,2 5-151,-5-4 0,3 4 59,-4 1 1,5 0 108,-5 0 1,2 0-190,-2 0 1,-1 0 20,6 0 1,0-1 0,7-2 459,1-1 10,-1 0-351,2 4-254,2-6 1,8 5-130,5-3-127,0 2 193,10 2 0,0 0 50,3 0 0,6 0 0,4 0 67,0 0 0,6 0-37,5 0 0,3 0-179,-3 0 1,3-1 67,-3-3 0,4 1-86,0-5 1,6 0 137,2-5 1,-6 1-330,-6-1 0,-4 5-13,-1 0 1,-2-1-45,-6-3 0,-2 1-30,-10 3 0,-6 1-31,-7 3-18,-3 2 0,-6-3-446,-3 5 0,-5 1 284,-3 3 0,-4-1-229,-4 5 363,-7 1 0,0 3-34,-7 0 1,-3 1-106,0-1 1,-5 1-20,5-1 459,-1 1 0,0-1 1,-2-1 470,0-3-440,1-2 1,10-6-1,1 0 475,2 0 0,6 0 416,8 0-48,2 0-382,7-6 0,8 1-124,12-4 1,5 0 28,7 5 0,4-6-191,-1 2-51,12 2 0,-5-5 79,10 3 1,2-3-275,7-2 1,-3 1-103,3 0 0,-3-1-86,-2 1 1,-3-1-72,-1 1 0,-10 4 143,-2 0 0,-7 5-549,-5-1 1,-7-2-52,-6 2-1585,-5 0 1294,2 4 0,-10 4-1408,-4 0 1463,-2 6 0,-1-5 277,-1 4 0,5-4-208,0-5 887,0 6 0,-5-5 0,1 4 0</inkml:trace>
  <inkml:trace contextRef="#ctx0" brushRef="#br1">10148 4514 8279,'-20'-12'0,"-2"1"1269,6 3-762,-1-3 1,5 5 304,-1-2 1,1-2 206,0 6 977,5-5-1362,1 7 1,8-3-255,2 5 1,4 0 0,8 0 23,5 0 0,4 4-134,4 0 1,-3 6-392,3-2 123,3 3 1,-5 1-16,6 1 0,-5-1 188,1 0 1,-3 5-516,-1 0 1,-6 0 152,-2 0 0,-1-2-57,-3 6 1,0-6 0,-8 3-44,-3 0 0,0-4 82,-2 2 71,-6 3 73,-6-5 0,-3 4-28,-6-5 1,0 4-110,-4 4 1,-3-2 0,-1 1-199,1-2 1,-2 4 186,1-2 1,0 4-719,4 1 0,6-5 342,2 1 1,5-2-477,3 2 1,5 1-1018,8-6 2078,9 1 0,6-5 0,6 1 0</inkml:trace>
  <inkml:trace contextRef="#ctx0" brushRef="#br1">11438 4328 8510,'-9'-1'970,"1"-3"-82,5 3 259,-8-10-584,5 9 0,-3-3-61,1 5 1,4 1 14,-4 3 0,5 3 36,-1 5-276,2 1-175,-3 5 1,3 0 0,-3 5-60,-1 2 0,4-7 38,-7 7 1,7-3-219,-3 2 0,4 1 0,1 0-174,0 0 1,0-4 117,0-1 92,0-5 1,1-1 12,4-6 82,2 1 1,9-2-1,1-3 265,-2-3 0,4-5 27,2 0 1,-2-6-353,2 2 0,-1-7 462,5-2 1,1-3-58,3 3 0,-7-5 125,3 1 1,-7-2-65,3-2 0,-7 4 0,-1 1 7,-3-2 0,-7 0 182,1 1-263,-3-2 0,-8 7-227,-5-4 1,-2 9 150,-6-2 0,-3 4-285,-5-4 0,-3 6 30,-2 3-418,3-3 1,1 6 0,0-2 235,1 6 0,2 0-1020,1 5 0,5 2 540,-1 6 0,6-1-430,-2 6 0,9 0-504,4 3 1,2 1 818,2 0 0,3 0-6,6 0 1,0-1 0,13 0 787,4-3 0,5-4 0,6-4 0</inkml:trace>
  <inkml:trace contextRef="#ctx0" brushRef="#br1">11860 4440 8236,'6'-12'736,"5"-6"0,-5 4-319,2-3 0,2-1 1,-5 2 789,2 1 1,-4 1 389,1 2-94,-2-1-916,-8 1-264,-1 5 0,-5 1-523,-1 6 1,5 6-492,0 2 0,4 7 560,-5 2 1,7 5-829,-2-1 588,-3 2 0,5 2 41,-2 0 1,4-1-241,4 1 515,-2-5 1,9-1 0,-3-5-184,3-2 1,3 3 541,2-7 1,-1-2-160,6-2 1,-4-3 551,3-1 0,-3-5-70,4-3 1,-6-5 163,1-3 1,-2-4-231,-2-4 0,-3-1 0,-2 0-86,-2 0 1,3 0-354,-3 1 1,-1 3 96,-4 0 1,0 2-217,0-2-99,0 3-459,0 6 110,0 5 0,0 3-1516,0 8 1669,0 3 0,1 7 0,2 2-485,1 5 0,6-2 419,-2 2 1,4-2 91,5 2 1,-2 1 187,6-5 0,-5 3 0,3-5 359,-1-4-151,4 2-174,-2-12 1,3 9 0,-2-6 803,-5-1 1,1-7 496,-5-5 0,3-2-637,-6-1 0,-4-5 5,-1 1 1,-2-6 0,-2 2-35,0 1 0,-2-4-153,-2 2 1,-1-1-153,-4 1 1,0-1-21,5 6 0,-5-1-316,5 5 1,-4 4 65,4-1-495,0 7-1015,4-4 954,0 12 0,0 5-86,0 5 1,0 6 0,1 0-95,3 6 0,-1 2 237,5 3 0,-5 3 57,1-3 1,2 7 31,-2 1 0,4-1 1,-2-5-29,1-2 1,-3-4-98,4 4 1,-1-10-160,1 2-405,3-8 694,-4-5 0,1-2 0,1-6-1689,0-1 2078,2-2 0,7-1 0,1 0 0</inkml:trace>
  <inkml:trace contextRef="#ctx0" brushRef="#br1">12467 4291 8222,'-8'-8'282,"0"0"1,5-1-1,-2-3 795,-1 0 0,5-5-478,-3 1 0,2-1 164,2 5 0,0-1-261,0 1 0,0-1-107,0 1 1,2 4-23,2-1-227,3 7 1,6-5-208,4 3 1,-3 2-198,2-2 343,4 3 1,-3 6-1,6 4-252,-3 2 0,-1 2-249,2 4 0,1-2 260,-5 6 0,1-5 0,-3 4-34,1-3 1,-3 4 119,-5-4 0,-5-1 14,1-3 0,-1 2 42,1-3 0,-3 3-70,3-6 49,-8-4-10,-3 1 0,-1-6 0,0 0-10,-2 0 1,3 0-399,-1 0-213,0 0 1,-1 0-92,1 0-599,5-6 662,-8-1 694,10 0 0,-5-4 0,6 4 0</inkml:trace>
  <inkml:trace contextRef="#ctx0" brushRef="#br1">12232 3758 8329,'0'-8'187,"0"-1"433,0 7 299,-6-9-265,5 9 719,-10-9-882,9 10 1,-3 2-46,5 12 0,0 2-200,0 10 1,0-2 12,0 10 1,4 2-275,0 6 1,2 3 115,-2 6 1,-3-1-213,3 1 1,-2-2 0,-2-1-81,0-2 0,0-5 71,0 2-140,0-9 1,0-3-268,0-5 0,0-6-1171,0-2 336,0-4 76,0-6 308,0-1 483,0-6 1,0-2 494,0-2 0,5-3 0,2-5 0</inkml:trace>
  <inkml:trace contextRef="#ctx0" brushRef="#br1">12145 4043 8461,'-13'-12'-54,"5"-1"1,0 2 155,-2 3 0,-1-3 833,-1 3 0,-1 1-320,1-1 1,4 1 115,-1-2 0,7-2-232,-2 3 0,2 1-256,2-1 0,6 1 0,3-3-288,7 2 1,3 1 72,6-1 0,5-3-202,3 3 1,-1 1-309,1-1 1,0 5-1555,4-1 1614,-5-3 1,2 5-1003,-5-2 0,4 4 1424,-4 4 0,0 3 0,-4 6 0</inkml:trace>
  <inkml:trace contextRef="#ctx0" brushRef="#br1">12790 4366 8359,'-7'-6'3234,"-4"5"-2781,4-5 1,-1 6-55,0 0-136,-1 0-308,2 6 0,-2-4 0,3 7 280,-1 0 0,-1 2-257,-4 2 66,-1-1 0,-3 1 1,-2-1-589,-1 0 0,-2 1-218,-4-1 1,0-1 468,0-2 1,-4 2 0,1-5-328,0 1 0,2-1 231,1-6 0,6 0-1065,2 0 1454,3 0 0,2 0 0,0 0 0</inkml:trace>
  <inkml:trace contextRef="#ctx0" brushRef="#br1">12914 4254 8437,'4'-14'731,"0"-2"1,0 2-164,-4-3 1,0 8 1344,0 0-1423,0 1 0,-1 1-144,-3 3 0,1 3-413,-5 1 1,4 3 151,-5 5 1,5 0-899,-4 9 588,5 2 0,-6 0-414,5 6 1,-1-4 363,5-1 0,0 1-91,0 4 0,0-6-10,0-2 1,2-4 379,2 0 1,-1-1 128,5 1 0,0-2-149,5-3 1,0-3 0,3-5 549,0 0 0,1-1-181,-5-3 1,0-7 467,1-6 0,-1-1 50,1 2 1,-1-3-40,0-6-486,-5 6 0,3-5 175,-6 3-341,6 4 0,-7-6 1,3 7-117,0 1-23,-2 1 0,-3 2-260,4-1-845,-4 6 1,4 3 571,-5 8 0,0 3 1,0 7-513,0 3 0,2-2 646,2 5 1,-1 0 90,5 0 1,-4 2 431,4-5 0,1 4-212,3-5 0,5 1 260,-1-5 1,2-1 165,-1-3 0,2-2 930,6-6-836,0 0 1,-6-2 627,-3-2-807,4-8 1,-8-3 240,1-6 0,-1 0-149,-4-3 1,-2-3-22,-2-2 1,1 2 0,-1-6 151,-1-2 1,-3 0-223,-4-3 1,1 1 30,-5 0 1,0 0-63,-5 0 1,5 9-139,0 3-264,0 9-604,1-2-407,1 11 1,6 8 0,0 10 450,0 4 1,0 9-555,0 1 0,6 1 93,2 7 604,3 0 0,1 4-92,1 0 1,1-1 13,2-3 1,-5 3 4,6-3 145,-6-3 0,7 4 0,-6-10-61,0-4 1,2-7 543,3-4 0,-3-4 0,3-5 0</inkml:trace>
  <inkml:trace contextRef="#ctx0" brushRef="#br1">13373 4180 8222,'-25'-20'118,"2"1"110,2 2 0,-1 4 1,5-4 726,2 3 1,3 6-277,4 0 0,2 0-61,6-5 1,2 5-363,2 0 1,4 5 116,8-1-62,4 2-489,10-3 0,0 3 1,5-2-218,-2 3 1,0 2-506,4 3 1,0-1-526,1 5 1,-5-3 175,0 3 1249,-6-5 0,9 13 0,-4-2 0</inkml:trace>
  <inkml:trace contextRef="#ctx0" brushRef="#br1">14465 3857 10382,'0'-12'1383,"0"-1"-715,0 1 4,0 5 734,0 2-934,0 5 1,0 5-183,0 3 0,-2 5-326,-2 3 0,3 5 0,-5 8-828,1 4 680,3-3 0,-9 7 75,3 1-94,3-7 0,-5 9 0,4-11 56,0-1 1,1-2 0,-2-1-253,2 0 375,1-6 0,4-5-277,0-6 570,0-5 0,1 2 201,3-5 0,0-4-112,9 0-157,-3-6-287,7 3 0,-3-4 0,3 2 6,3 0 1,0 3-214,0-3 0,0 0-640,0 5 1,4-5 0,-3 5-159,2 1 0,2 2 1091,0 1 0,-1-6 0,1 0 0</inkml:trace>
  <inkml:trace contextRef="#ctx0" brushRef="#br1">15023 4118 8842,'0'-17'89,"0"1"-89,0-1 1133,0 5 1,0-1-327,0 1 0,-6-1-387,-2 1 1,-7 4-372,-2-1 1,1 7 145,3-2 1,-4 4 0,-4 4-498,-3 4 0,4 7-894,-1 2 736,0 5 363,2-3 1,1 2 0,6-1-331,-1 2 0,7-4 95,1-1 1,4 1 124,1-2 1,1 1 273,4-5 1,6-4 0,5-1-48,-1-1 0,5-2 135,0-4 1,2 0 393,-1 0 0,1-1-103,-5-4-54,5-1 1,-9-7 59,4 1 0,-3-1 1,-2 1 309,1 0 1,-7-5-265,-1 1 0,0-5-67,-1 4 1,0 1-115,-4 3-260,0-5 209,0 10 0,0-8-616,0 7 0,-1 4 115,-3 1-822,2 2 0,-3 12 279,5 2 0,0 5 1,0-2-121,0 2 450,0 5 278,0-3 0,5 2 227,4-1 1,2-3-1,1 2-215,1-1 1,0-3 151,4-7 0,-3 2 483,2-6 0,-2 0 1,-2-4-181,1 0 1,-1 0 490,1 0 1,-2-6-117,-3-7-227,3 1 1,-8-8 725,5 4-812,-5-3 1,2-2 0,-5 2 57,0 1 0,0-4-265,0 1 1,0 3 0,-1 2-85,-3 2 0,2 1 19,-2 1 196,-3 5-1769,6 2-819,-5-1 1718,6 10 0,0-1-71,0 13 0,5-2 314,-1 3 1,5 1 0,0 0-199,2 1 383,1-4 1,-1 3 16,-3-6 82,3 6 1,-4-4 0,6 1 91,-1-5 1,0 0 421,1-6 0,-1 4-269,1-4 1,-1 0 560,0-4 0,-3-1-289,-1-3 1,-1-3-1,3-6 123,-2 1 0,-5 0-205,1-1 0,-2-3-20,3-1 0,-4 1 30,3 3-185,-2-5 0,-2 4 69,0-2 1,0 2 13,0 2 0,-2-1-24,-2 1 0,3 0-83,-4-1 1,0 1-152,1-1 212,-6 1-400,9 5 1,-6-3-184,3 6 308,2 0-1428,-3 4 492,5 0 603,0 6 55,0-5 0,0 10 259,0-3 1,0-1 219,0 1 0,1-3-280,3 3 1,-2-4 71,2 4 0,-1-1-1,1 1 156,-3 3-131,5-9 0,-5 9 0,2-3-52,1 3 0,1 0 37,0-3 0,-4 3-18,3-2 1,-1 3 5,1 5 1,-3-4-2,4 4 1,-4 2 0,-1 1-77,0-1 87,0 4 1,0-8 60,0 6-57,0-6 1,0 7 102,0-5 0,0 4 0,0-5-79,0-1 1,-1 0 60,-4 2 1,4-3-36,-3 2 0,3-2 0,1-2-4,0 1 1215,-6-1 0,-1 1-334,-5-1 0,-1 0 14,1 1-553,-1-6 1,-3 2-119,-1-4-439,-5 4 0,7-7 0,-4 2-659,1-3 602,-4-1 0,8 0-221,-2 0 0,2-4 0,3-2-37,3 0 1,-2-3-50,6-3 1,-2-1 168,2 1 1,3 0 0,-2-1-190,6 1 0,-1-1 2090,7 1 2383,-1 0 0,9-1-641,-1 1 1,6-1-2783,-1 1 0,8 0 0,2-1 1</inkml:trace>
  <inkml:trace contextRef="#ctx0" brushRef="#br1">15445 4353 32259,'30'-7'508,"-4"-4"-1422,3 3 0,-3-3 1617,-1-1 0,0 3-492,0 1 0,-6 0-1063,-2-5 0,-4 0-67,0-4 1,-2 3 75,-3-2-521,-2-4 1,-6 5 628,0-5 0,0 4 0,0 0-42,0 2 1,-6 2-408,-2-1 0,-3 5-905,-2 0 1723,1 5 1,0-2-472,-1 5 0,1 0 217,-1 0 1,2 5 53,3 3 228,3 3 0,3 2-23,-2-1 1,3 2-94,-3 2 447,2-2 0,4 4 0,0-4 70,2 3 1,5-4-81,-5 4 0,5-3 647,0-2 1,3-1-241,5-3 1,1-1-1,4-4 466,-2 1-439,1 0 1,8-8 684,0 0-704,0-6 1,-8-1 0,-2-5 268,-1 1 0,-2-5-444,-3 0 0,-2 0 40,-3 0 1,-3 4-479,-5 0 0,-1-2-1006,-3 2 1,-3 0 0,-5 7 1305,-1 0 1,1 7-1148,-1-2 648,1 2 0,0 4-131,-1 2-140,1 3 1,1 1-1,1 1 1,3 4 56,2 2 0,1 2 748,4-5-191,0 0 2,0 1 0,0-5 338,0 0 0,1-1 1,2 3-277,1-2 444,6-5 1,-4 2 349,7-5 1,-1 0-1,1-1-124,-1-3 0,0-3-144,1-5 1,-1-1-245,1 1-144,5-1 44,-5 1 1,5 1 0,-5 1-360,-1 2 1,1 5-625,-1-1 737,6-3 0,-4 7 1,1 0-721,-6 7 1,1 1 43,-6 5-334,0-4 728,2 9 1,-5-1-1,3 1-489,-2 1 0,-2 0 371,0 2 0,0 3-450,0-4 0,0 4 921,0 0 0,0-4 0,0-2 0</inkml:trace>
  <inkml:trace contextRef="#ctx0" brushRef="#br1">17380 4142 8320,'-8'-11'-546,"-1"3"0,5-2 928,-4 6-249,5 0 35,-2 4-78,-1 0 16,5 6 0,-9 1 0,6 5 47,1 0 0,2 1-76,1-1 1,0-4 316,0 1-166,0-1 0,1 3 353,3-3 0,3-2-181,6-6 1,-1 0 38,1 0-261,4-6 109,3-6 0,5-3 0,-1-6 73,1-1 0,0-3-98,0-4 1,0 2 86,-1-6 0,-3 0-58,0-5 0,-6 1-44,1 0 0,-6 1 0,-3 3 98,-1 4-194,-2 3 21,-4 7 1,-2 1-1,-2 7-337,-4 2 1,1 4-1067,-1 5 1,-2 3 685,-6 5 1,0 2-170,-4 10 1,-1 6 257,-4 7 0,0 5 298,1 3 0,-1 0-171,0 9 1,-1 0 344,-3 12 1,3-2-1,11-25 1,2 1-45,2-1 1,0 1 0,0-2 0,0 0-909,-6 32 735,6-3 274,6-6 0,5-13 39,0-11 1,1-11-1,3-5-122,5-4 1,2-6 421,1-3 1,5-4 21,-1-4 1,6-3 199,-1-5 1,2-1-92,2 1 1,0-4-217,0-1 1,0-5 19,-1 1-247,1-2 1,-6 2 0,-2 1 264,-3-3 0,-2 4-361,1-1 1,-6-1-369,-3-4 0,-3 4 0,-1 2-233,0 1 0,-1-3 293,-3 5 0,-3-1-176,-6 5 140,1 0 204,-1-1 0,1 2 0,1 2-76,3 0 0,-3 5 280,2-4 0,4 4-79,1-5 1,2 5 303,2-4-323,0 5 1,6-8 0,2 4-77,3 0 1,3 1-530,3 1 1,-2 3 27,5-7 244,-4 7 1,6-4-523,-6 6-184,6 0 1069,-8 0 0,9 0 0,-3 0 0</inkml:trace>
  <inkml:trace contextRef="#ctx0" brushRef="#br1">17926 4068 8320,'0'-8'621,"0"-1"252,0 1-557,0-4 1,0-1 0,-2 2 588,-2 3 1,1-3-324,-5 3 1,4 2-458,-4 2 1,0 3-441,-5 1 0,1 0 0,-2 1 354,-3 3 0,4 5-606,-4 7 0,1 2 238,3 3 1,-2 2-327,7-2 280,2 2 118,1 2 1,5-2-37,0-2 1,1-2 0,3-3 384,4 0 0,8-4 1,2-5 487,1-1 0,2-2-171,3-4-239,-4 0 241,3 0 0,-9-6 1,2-2 297,-2-3 1,1-1-302,-2-1 1,1 1-157,-10 0 1,0-5-100,-4 1 0,0-5-216,0 4 1,0 1 0,-2 2-660,-2-3 559,-3 4 0,-5-5-749,0 5 403,5 6 1,0 1-657,3 1 534,2 4 359,-3-4 1,5 6-110,0 3 0,1-1 583,3 5 1,3-5 523,6 1 0,-1 1-473,0 0 0,5-1 340,-1-4 1,1 0 0,-5 0 75,1 0 0,-1-2 57,1-2 0,-2 1 27,-3-5-543,3 0 1,-8 0-5,5-1 1,-5 1-228,1-4 110,-3-1 1,-1 5-837,0 0-472,0 0 1,-1 1 44,-3 3 214,2 2 1,-3 4 357,5 2 1,-4-2 299,0 7 1,-1-1 149,5 4 1,2 1-47,2-1 1,-3-4 354,3 1 1,3-2-187,2 1 272,-4-3 0,6-1 833,-3 1-315,-2-1 1,5-4-291,-3 0 0,3 0-224,2 0 1,-5 0-36,0 0 0,-4 0-653,5 0 1,-7 0 406,9 0 0,-8 0 0,4 1-255,-1 3 0,-1 3-184,-1 6 0,2-1-294,2 0 1,3 6-1262,-3 3 933,3 2 1095,2 2 0,5 6 0,1 0 0</inkml:trace>
  <inkml:trace contextRef="#ctx0" brushRef="#br1">19290 3981 8345,'0'-12'1218,"0"-1"0,0 1-551,0 0 1,0 3 742,0 1-753,0 0-231,0 1 0,2-3-300,2 6 1,3 0 1,5 4 0,1 0-713,-1 0 0,0 7-436,1 5 1,3 2 686,1 7 1,-1-1-38,-3 5 0,-1-4 29,1-1 0,-1 1 0,0 4-207,1 0 1,-2-6 480,-3-2 0,2-4-141,-6 0 0,4-1 821,-4 1-254,0-7 274,-4 0 0,0-7 0,0-4 957,0-3-1169,0-3 0,0-3 107,0-2-123,0-3 0,0-5-128,0 3 0,5-2 0,-1 4-138,-2-1 0,5-3-307,2 2 1,2-1-279,1 2 1,2 2-774,2 5 1,2 1 765,3 0 0,1 5 0,-5 3-885,-2 2 1,3 4 370,-2 2 0,5 3 968,-5 5 0,1 0 0,-5 1 0,6-1 0,2 1 0</inkml:trace>
  <inkml:trace contextRef="#ctx0" brushRef="#br1">19923 3956 8345,'0'-12'534,"0"0"0,0-1 13,0 1 1,0 3 200,0 1-487,0 5 3,0-8-607,0 10 0,-1-6 368,-3 3 1,-2 4-555,-2 0 1,-2 1 224,6 8 1,-4-1-1,4 4-70,1 1 0,1 3 59,2 1 172,-5-1 0,4-2 21,-4 3 0,5-5 196,5 0 1,-3 1 303,7-5 1,-1 2-164,4-2 0,1-2 286,-1-6 0,0 0 1,2 0 907,3 0-816,-3 0-258,3-6 1,0-1 181,0-5 1,-1-2 0,-4-1 54,1-2 1,-5-1-296,0 2 1,-5 2-151,1-2 1,-2 2-1,-2 1-57,0 1 0,-6 4-518,-2-1 483,-3 7-860,-2-4 1,1 6 580,0 0 1,-5 6-1,1 2-246,0 3 1,-1 5-267,0 1 1,0 4 339,5-5 0,-2 6 0,0-1-227,2 2 1,-2 2-207,10 0 401,0 0 190,4 0 0,0-2 0,3-2-159,5-5 1,2-2 416,10-2 0,7-5 0,6-3 0,2 3 0,3 0 0</inkml:trace>
  <inkml:trace contextRef="#ctx0" brushRef="#br1">20370 4018 8345,'12'-18'536,"-4"1"0,-1-6 110,-1 3-281,-2 5 0,-4-7 704,0 5-698,0 1 0,-6 3 0,-2 1 42,-3-1 1,3 5-294,-1 0 0,1 5 105,-4-1 0,-1 3-516,1 1 0,0 0-235,-1 0 0,-3 5 0,0 3 276,5 3 0,-1 7-214,4 3 1,-2 2 4,2 2 220,2-6 1,6 5-158,0-3 382,0 2 0,0-2-133,0-1 1,6-5 0,2 2 398,3-3 1,2-7 97,-1-3 0,2 1 230,2-1 1,-2 1 293,3-5 0,-4-6-445,0-2 1,-1-3-1,-1-2 291,-2 1 1,0-5-247,-5 1 0,2-1 35,-2 5-247,-3 0-256,5-1 1,-6 1 542,0-1-1887,0 6-883,0 2 1863,0 21 0,0 0 1,-2 14-525,-2 0 0,3 3 137,-3 9 1,-2 2-98,2 5 649,-5 1 1,3-2-66,-2-2 0,-3-5-200,2-8 431,-2 3 0,-1-11 1,0-2 56,-1-9 0,-3-3-110,-1-7 0,1-1 343,3-7 0,1-3-151,-1-6 0,1-3 302,0-1 0,1-3-168,2 3 0,4-5 30,5 1 0,0 2-116,0-2 1,2 2 0,5-3 13,6 1 1,7 5-149,1-5-22,8 1 1,3-1 251,5 0 0,0 6-45,0-1 1,6-2 485,3 1-613,-4-5 0,1 8 1,-6-4 313,1 0 0,-1 5-44,0-4 1,-7-1 357,-5 2-485,-6-1 1,-8 5-1,-2-1 14,-5 1 1,-4 1-784,-4 3 0,-5-2 401,-7 6 0,1 0-1004,-6 4 0,0 0 323,-3 0 1,-1 5-54,0 4 1,0 2 424,0 1 1,6 2 0,2 1 38,4 1 0,2 2 238,2-1 0,0-3-87,5 2 0,-1-2 412,5-2 1,6 1 669,2-1 0,5-1-512,3-3 1,-1-2 682,6-6 1,-2-1-443,2-4 0,2-1 22,-2-7 1,-2 1-58,2-1 0,-4-3-34,3-1 0,-5 1-92,2 3-283,2-5 1,-6 5-37,-1-4 1,1 7-258,-5 2 0,1 4-151,0-4 0,-2 5-497,-3-1 1,-3 4 405,3 4-219,-2 3 0,-2 9 0,0 2-112,0 2 0,0-4 294,0 5 0,0 0 341,0 3 0,0-3-169,0 0 0,1-2 344,3 2 0,3-3-125,5-6 1,2-1 841,3-3 1,-2-2 390,6-6 0,-1-6-750,5-2 0,-1-4 0,-2-5 245,-2-4 0,0-2-195,0-2 1,-3 0 559,-9 1-589,3-1 1,-10 1 55,4 4 1,-4-2-174,-1 5 0,-1 1-448,-4 3 1,-1 2-870,-7 3 0,1 2 676,-1 6 0,-3 0-611,-1 0 1,1 2 475,3 2 0,1 4 1,0 7-429,-1 2 0,5 1 174,0-2 0,5 2-29,-1 3 1,2 1 42,2-6 0,2 2 703,2-1 0,3-3 0,5 2 0,12-2 0,2-2 0</inkml:trace>
  <inkml:trace contextRef="#ctx0" brushRef="#br1">21325 4018 8341,'7'-18'152,"2"3"120,-4-5 0,3 4 345,-4 0 1,0-2-1,-4 1-11,0 2 0,0 2-15,0 0-351,-5 6 0,2-2 1,-5 4-610,-2 3 0,-1 0-241,-2 2 1,1 2 483,0 2 1,3 3-801,1 5 1,1 2 481,-1 2 0,-2 0-245,6 4 1,0-3 203,4 3 0,1-3 433,4 4 0,1-6-202,7 1 678,-1-2 1,1-1-382,-1-1 199,6 0 0,-4 1 0,2-2-18,-2-3 1,0 2 836,2-6-522,-2 5-275,4-7-477,-11 9 0,-3-10 105,-8 3 1,-4-2-288,-9-2 0,-1 4-29,-2 0 0,-2 2-204,5-2 0,-4-3 628,5 3 0,-1 3 0,5 0 0</inkml:trace>
  <inkml:trace contextRef="#ctx0" brushRef="#br1">21697 3956 8341,'8'-24'604,"1"-1"1,-5 5-107,4 4 0,-5-2 435,1 1 1,-3 5 219,-1 4-1210,0 5 1,-1-7-2285,-3 6 1885,-3 0 1,-6 10-343,1 2 1,1 4 369,3 5 1,-2-3 91,6 2 1,0 2-82,4-1 1,0 3 330,0-3 0,0 1-159,0-2 499,0-2 1,5 5-13,4-2 1,-3-7 92,3 2 1,-1-2 0,4 2 83,1 0-396,-1-5 0,-4 3 60,1-6-230,-6 6 1,6-8-62,-5 7 0,-1-7-170,-7 3 0,-3-4 101,-5-1 0,-5 0 146,1 0 0,-1 0 88,5 0 3,5 0 1,-4 0 419,2 0-206,4 0 1,1 0 0,8 0 466,4 0-371,9 0 1,-2 0 90,6 0 0,3-1 222,5-4-348,0 4 0,0-9 189,0 6 0,0-5 1,-4 0 47,0-2 1,-2-1 172,-2 0 0,-3-1 39,-6 1 1,1-1-16,-1 1 0,-4 0-118,0-1 1,-5 1-127,1-1 0,-2 5-202,-2 0-17,0 5 0,-2-2-1244,-2 5 1,3 5 713,-3 3 0,-2 3-523,2 2 1,-1 5-45,0 2 0,4 4 218,-3 1 1,3-2 81,1-2 0,0 2 150,0-2 1,0-2 59,0 2 0,1-2 92,3 2 1,-1-8 288,5-4 0,0-1 0,5 4 0</inkml:trace>
  <inkml:trace contextRef="#ctx0" brushRef="#br1">22007 3808 8240,'0'-25'1665,"0"1"-1291,0 4 1,0 2 870,0 5 1,2 5-973,2 0 0,-2 5-976,7-1 1,-5 4-374,4 4 0,-5 3 124,1 5 952,3 6 0,0 2 0,5 4 0</inkml:trace>
  <inkml:trace contextRef="#ctx0" brushRef="#br1">22417 3994 8403,'6'-20'544,"-1"4"0,-4 2 441,-1 2 1,-4-1-1,-2 1-184,-1-1 0,-1 5-478,-4 0 1,-1 5-907,1-1 1,-5 3 313,1 1-97,-1 0 1,1 5-1,-1 5 43,2 5-349,1-1 1,6 9 316,0-2 1,5 1 11,-1-2 0,4 4 3,4-3 0,-1-4 391,5 0 1,2-2-117,6 2 0,-1-8 470,6 4 0,-4-5-112,3 0 0,0-2 34,0-6 0,2 0 239,-5 0 1,-1-6-221,-3-2 1,-1 0 159,1-5 0,-5 4-80,0-8 0,-5 2 40,1-2 0,1 4-120,0-4 0,-1-1-134,-4 2-9,0-1 0,0 5-715,0-1 244,0 6 1,-2 2-1128,-2 5-9,3 0 944,-5 5 0,6 2-150,0 6 1,2-2 86,2-3 1,-3 3 428,3-3 1,2 3-35,-2 2 1,4-5 430,-4 0-34,1-5 388,0 8-222,-4-10 1,5 4 1041,-6-10-640,0-1 1,4-11 0,0 0 48,-1 2 0,-2-3 214,-1 2-772,6-1 0,-3 1-138,5-1 0,0 1-594,5 3 1,-1 2 323,0 3 0,1-2-187,-1 6 0,5 0 211,-1 4 0,2 3-1404,-1 5 1,-2 0 616,6 9 0,-5 4-694,5 3 0,-6 1 1537,2 4 0,-4 3 0,0 0 0</inkml:trace>
  <inkml:trace contextRef="#ctx0" brushRef="#br1">23769 3485 9486,'8'-21'336,"0"1"1,-1 5 1033,1-2-803,3 9 1,-8 2-53,5 6 0,-5 6-448,1 2 0,-2 9 133,-2 3 1,0 5-322,0 4 0,0 3 63,0 5 1,-4 0-324,-1 0 1,0 0 244,1 1 1,2-1-280,-2 0 1,2-1-364,-3-3 1,4 3-1,-3-4 174,3-1 1,-4-2-974,1-8 1577,0-3 0,-1 0 0,-2 1 0</inkml:trace>
  <inkml:trace contextRef="#ctx0" brushRef="#br1">23483 3944 8428,'-5'-18'657,"3"4"-385,-2-2 1,4 2 392,4 2 1,5-2-151,7-3 0,5 5 26,8-1 1,7 1-143,5 4 0,6-3 237,-2-2 1,4 6-418,0 3 1,-3 3 0,-3 1 182,-5 0 0,1 0-1290,-10 0 1,-6 1 236,-6 3 1,-4-1-1155,0 5 1883,-6 1 0,4 3 0,-4 1 1</inkml:trace>
  <inkml:trace contextRef="#ctx0" brushRef="#br1">24153 3795 8509,'7'-8'695,"-3"0"0,-2 3 826,-2-3-678,0 5-788,0-8 29,0 10 86,-6-4 0,-1 10-613,-5 3 1,-1 3 298,1 2 0,1 3-347,3 1 1,-3 5 158,2-1 1,4 1 17,1-2 1,2 4 165,2-4 0,6 2 275,2-1 1,9-3 30,3-6 1,4-1 287,1-2 1,4 0 30,0-5 0,4-1-174,-4-7 1,-2-3 473,-6-5 0,1-2-273,-6-3 0,0 2 103,-8-5 1,-3 0-177,-5 0 0,0-2-209,0 5 1,-1-4-215,-3 5 0,1-1 138,-5 5 0,0 0-194,-5-1 133,1 6 0,-1 2-771,1 5 1,4 0 327,-1 0 1,5 0-326,-4 0 0,4 5 225,-4 3 1,5-1 200,-1 2 1,2-1 356,2 4 1,0 1-137,0-1 0,0 1 187,0-1 1,2 0-82,2 1 1,-1-1 5,5 1 1,-4-1-57,4 0 0,-4 1 1,5-1 1,-1 1-60,4-1 1,-3 0-183,-1 1 0,0-1 164,5 1 0,-1-1 14,0 0 0,1-3 91,-1-1 0,1-5-102,-1 1 0,0-3 97,1-1-82,-1 0 0,1 0 251,-1 0 1,-4 0-78,1 0 1,-3-5-126,3-4 0,-2 3-453,-3-3 0,-3 1-18,3-4-180,3-1 1,-5 1-182,2-1-801,-3 1 1105,-1 0 0,0 3-420,0 1 937,0 5 0,0-8 0,0 4 0</inkml:trace>
  <inkml:trace contextRef="#ctx0" brushRef="#br1">24836 3795 8373,'-5'-16'0,"1"-1"1050,0-5 0,8 8-377,0-2 1,5-2 863,-5 1-839,5 1 0,-7 3-179,2 1 1,-4 4-1028,-4-1 415,2 7 0,-9-3-643,3 10 0,-7 1 579,-2 7 0,1-1-635,4 1 1,-5 3 269,0 1 1,5 1 43,4-2 0,4-2 139,-5 3 0,7 0 294,-3 0 1,4 0 430,1-5 1,1-4-183,4 0 467,2 1 0,6-2-321,4-3 0,-3-1 133,2 1 0,2-3-166,-1 3 0,3-2-261,-3-2 0,1 1 3,-2 3 0,-2-3 85,3 4 1,-4 1-385,0 3 1,-5 2 115,0 1 0,-5 1-191,1-1 0,-2 2 86,-2 2 0,-6-2 87,-2 3 0,-9 0 5,-3 0 1,-4-2 7,-1-7 1,-1 3-126,-3-2 0,3-2 152,-3 1 0,3-5-398,1 1 0,4-3 125,1-1 1,9 0-1300,-2 0 1674,9 0 0,4-5 0,7-2 0</inkml:trace>
  <inkml:trace contextRef="#ctx0" brushRef="#br1">25108 3559 8493,'0'-31'736,"5"-4"820,-1 6 1,5 2-709,0 6 0,-2 3-58,1 6 1,-4 4 227,4-1-1043,-5 7 0,3 3 127,-6 11 1,-5 6-464,1 7 0,-4 1 301,4 3 1,-6 3-660,2 5 1,1 2-327,-1 2 0,5-7 527,-1 4 0,-2-4-191,2 3 1,0-1-1,4-1-451,0-2 785,0-6 0,0 2 11,0-8 1,1 0-287,4-9 650,1 3 0,7-14 0,-1 5 0</inkml:trace>
  <inkml:trace contextRef="#ctx0" brushRef="#br1">25257 3832 8457,'6'-18'0,"-1"0"258,4-2 0,2-4 441,-3 4 0,-3 2 341,0 1 0,0 3 222,-1 2-1058,0 0-16,-4-1 1,-1 6-760,-3 3 1,-3 7 446,-5 1 1,-1 6-514,1-2 0,-1 7 328,1 2 0,4-1-87,-1-3 0,5-1 98,-4 1 0,5-1 0,-1 0-130,3 1 1,1-1 793,0 1-292,0-1 1,0-4 402,0 0 1,5-1-260,4 2 0,2 0-175,1-5 0,0 6 0,1-3-314,-1 0 0,1 2 143,-1-4 0,5 3-1501,-1-4 1629,6 6 0,-3-3 0,6 5 0</inkml:trace>
  <inkml:trace contextRef="#ctx0" brushRef="#br1">25630 3795 8403,'0'-18'0,"0"4"684,0-2 0,0 2-35,0 2 0,-2-5 7,-2 1 0,1 3-680,-5 5 0,-4 5 49,-5-1-56,-5-3 1,7 6-268,-6-3 0,6 8 227,-2 4 1,5 3-29,4 1 1,2 1 122,6-1 0,2 5 1,2-1 474,4 0-320,3-3 0,6 1 19,-1 3 0,6-4 114,-1 4 1,-2-2 0,0 0-335,-1 2 1,2-1 60,-8-3 1,2 5-327,-10 2 200,0-2 0,-7 6-660,-5-4 0,-8 4 384,-18 1 0,-5-1-1819,-15 1 1883,3 0 1,18-12 0,0-1 0,-31 13 0</inkml:trace>
  <inkml:trace contextRef="#ctx0" brushRef="#br1">14489 8272 15642,'0'-7'-1752,"0"2"0,-1 1 587,-3 0 1337,3 0 1,-5 2 926,6-2-907,0 3-61,0-5-85,0 1-488,0 3 357,0-3 1,0 3 261,0-2-385,0 3-349,0-5 650,0 6 1,1 0 352,4 0 0,1 0 50,7 0 1,1 0-78,2 0 1,4 0 95,4 0 1,1 0-203,0 0 0,0 0 175,0 0 1,-1 0-255,1 0 0,0 0-62,0 0 1,-6 0-510,-2 0 1,-8 0-658,0 0 303,-7 0 429,4 6 1,-6 6 0,0 8 0</inkml:trace>
  <inkml:trace contextRef="#ctx0" brushRef="#br1">16884 8248 13135,'-7'0'-239,"1"0"0,5 0 618,-3 0-74,2-6-968,-3 5 641,5-5 1,-1 6 412,-4 0 56,4 0-598,-5 0 474,6 0-70,0 0 0,6 0-337,2 0 1,3 0 386,2 0 0,3 0 18,1 0 0,5 0-335,-1 0 1,6 0 147,2 0 1,1 0-157,-1 0 0,3 2 79,5 2 0,-4-3-12,0 3 1,0-2 142,5-2 1,-5 4-84,0 0 0,-4 0-92,4-4 1,-1 0 29,1 0 1,1 0-95,-5 0 1,6 4 68,-2 0 1,1 0-74,-1-4 1,3 0 39,-3 0 1,-1 0 28,1 0 1,-1 0 69,1 0 0,-2 0-61,-2 0 0,2 0 25,2 0 0,5 0-34,-5 0 1,6 0 94,-6 0 0,3-1-43,1-3 1,0 2-7,1-2 0,-5 3-44,0 1 0,-2 0 23,2 0 0,2 0-14,-6 0 0,0 1-18,-4 3 0,-5-2 83,1 2 1,0-3-64,3-1 1,0 2 36,-3 2 1,2-3-57,-2 3 0,2-2 42,2-2 0,0 0-104,0 0 0,-5 4 69,1 0 0,-2 0-71,2-4 1,1 4 70,-6 0 1,1 1 88,-5-5 1,1 0-55,-1 0 0,1 0 77,-1 0 0,0 0-89,1 0 1,-5 0 43,0 0 1,-3-5-427,3 1 370,-5 0-1467,2 4 829,-5 0-1043,0 0 0,-4 2 1610,0 2 0,-11 3 1,1 5-1</inkml:trace>
  <inkml:trace contextRef="#ctx0" brushRef="#br1">21114 7516 8546,'-12'0'0,"-1"0"-38,1 0 0,3 0 782,1 0-480,5 0 0,-3-2 371,1-2-292,4 3-48,-4-5 0,5 5 213,0-3-511,0 3-219,0-5-42,0 6 1,1 0 279,3 0 1,3 0 54,5 0 0,2 0-66,3 0 1,6 0 16,6 0 0,5 0-304,0 0 1,3 0-185,4 0 1,-1-4-164,6 0 1,-1-5-164,5 5 1,-2-5 38,-3 0 638,-2 4 1,0-12-1,1 4 1</inkml:trace>
  <inkml:trace contextRef="#ctx0" brushRef="#br1">21647 7293 8142,'-12'-13'-135,"0"2"309,-1 3 0,2-3 1,1 4 1236,2 0-361,5 2-1173,-2 5 0,10 0 76,4 0 0,3 4 75,5 0 0,1 7 86,2 1 0,2 1-234,-5 3 1,4 2 72,-5-1 1,5 5-116,-5-2 0,1-2 49,-5-1 1,-1 1 113,-2-2 1,0 2-214,-5-1 1,0-3 115,-4 2 1,0 2-345,0-2 0,-5 1 129,-3-5 0,-3 1 311,-2-1 0,-5 6 0,-1 1 0</inkml:trace>
  <inkml:trace contextRef="#ctx0" brushRef="#br1">23099 7094 10128,'0'13'-245,"0"3"312,0 1 1,0 6-103,0 2 1,-2 4-218,-2 4 1,2 3-1,-5-3 77,1 3 1,-2-1-499,4-2 420,0-2 1,4-8-432,0-2 1,0-3 683,0-6 0,0 1 0,0-1 0</inkml:trace>
  <inkml:trace contextRef="#ctx0" brushRef="#br1">23062 7231 8822,'-13'-18'-44,"5"0"0,0-3 631,-2 5 1,3-2-42,-1 1 1,5 1-17,-1 3 0,3 1-164,1-1 1,0 1-288,0 0 0,6-4 68,7 4-376,-1-3 1,12 8 46,-4-5 0,4-1-106,1 1 1,-2 3 169,-2 1 0,2 5-182,-2-1 166,-3 3 1,4 1-359,-6 0 0,1 0 0,-5 0-363,1 0 1,-2 5 355,-3 4 0,-2 2 492,-6 1 0,0 6 1,0 1-1</inkml:trace>
  <inkml:trace contextRef="#ctx0" brushRef="#br1">23136 7330 8195,'-7'0'2337,"2"0"-2096,5 0 1,0-2 0,1 0-269,3-2 0,3-5-79,5 5-532,6 0 1,-2 0 377,4 0 0,1-5 260,4 5 0,5-5 0,2 2 1</inkml:trace>
  <inkml:trace contextRef="#ctx0" brushRef="#br1">23496 7255 8819,'0'-12'751,"0"0"0,0 3-189,0 1 1,0 4 146,0-4 607,0 5-818,0-3 1,-6 6-960,-2 0 1,1 2 355,-1 2 1,-5 8-694,-3 9 1,-1 2 151,5 2 0,0 0 1,1 0 180,2 0 1,0-5 73,4 1 1,1-5-61,4 5 423,0-6 0,2 2-120,2-9 1,3-2 0,7-6 381,2 0 0,-2 0 465,2 0 0,0-6-382,0-2 1,-2-3 391,2-2 1,-6 0-293,-2-4 1,-1 2-25,1-6 1,-1 6 109,-2-1-653,-4-4 1,4 6 54,-5-2 1,0 2-11,0 2 0,0-1-925,0 1 315,-5 5 345,4 2-312,-5 5 1,6 1 285,0 3 0,0-1 203,0 5 428,6-5 0,0 7 5,7-6-110,-1 0 0,1-4 0,-1 0-115,0 0 0,1 0 519,-1 0 1,1-2 94,-1-2-23,0 3 1,1-10 244,-1 3-338,-5-3-1074,4-2 479,-9 1 1,2 5-615,-8 3 0,1 2 386,-5 2 1,3 0-91,-3 0 1,4 4-9,-4 1 0,4 4-19,-5 0 0,7 2 421,-3 1 1,4-4-404,1 1 613,0-1 0,1 3-99,4-3 1,-3-1 282,7-3 0,-1-3-176,4 4 0,-3-4 1,-1-1 513,1 0-68,2 0-177,2 0-643,-1 0 171,-5 0 1,-1 1 0,-5 2-526,3 1 118,-2 6 0,3-3-93,-5 5 0,0-4-832,0 1 868,0-1 1,0 4-300,0 1 746,0-1 1,6 6 0,1 1 0</inkml:trace>
  <inkml:trace contextRef="#ctx0" brushRef="#br1">24625 7206 8497,'4'-21'1071,"0"0"1,0 6-407,-4-1 0,0 2 50,0 2 0,-1 3-364,-3 1 0,1 5-499,-5-1 1,-2 3-39,-7 1 1,2 5 206,-5 4 0,-1 3-519,-4 4 1,2 4 274,2 5 0,-3-3-309,4 2 0,3-3 246,5 4 1,1 0-195,7-5 1,0 2 129,4-1 0,0 1 292,0-5 0,5-5 14,3-4 0,9-5-92,4 1 0,2-2 391,2-2 1,-5-6-112,1-2 0,0-3 283,4-2 1,-2 0-11,-2-4 0,-3 2 131,-6-6 0,3 2-75,-2-2 0,0-2-104,-8 2 1,3 3-348,-4 2 1,1-2 141,0 1 1,-4 1-100,3 3-392,-2 6-432,-2 2 1,0 6 127,0 3 1,1 3 218,3 6 1,-1 1 58,5 2 0,-4-2 131,4 2 1,1 0 248,3 0 1,1-2-67,-1 2 1,2-6 102,2-2 1,-1-5 161,6 1 0,0-4 192,4-4 0,1-3 128,3-5 0,-3-6-60,3-3-182,-3-8 0,-7 2 0,-2-6 218,-3-2 0,-2 2-78,0-4 1,-5 2-119,-2-6 1,-4 4-68,-1 4-85,-6-3 0,4 10 31,-7-3 1,1 4-88,-4 4 1,-1 5-192,1 8 1,-1 2-15,1 6 1,0 0-1101,-1 0 1026,1 11 1,-5-1-365,1 10 0,1 1 1,5 4-91,2 0 0,-1 5 190,-3 3 1,5 3 143,3 1 0,-2-4-35,2 0 1,0 0 174,4 5 1,2-3 10,2-2 1,3-2 102,5-6 0,6-6 404,3-3 0,6-7-245,2-5 1,4-6 411,-4-6 0,6-6-284,-2-10 0,1-3 236,-1-2 1,0-2-132,-8-6 0,1 2 58,-9-2 1,-1 7-2,-3-8 1,-6 4 56,-3-3 0,-3 4-402,-1 0 1,0 5 116,0-1 1,-5 4-519,-4 5 1,-3 3 245,-5 9 1,2 2-814,-5 6 0,3 3 365,-4 5 1,6 6 151,-1 11 1,2 0 0,2 1-227,-1 3 1,6 2 133,3 7 1,3-1 201,1 0 0,0 0 3,0 1 1,5-1 5,3 0 1,8-1-146,0-3 1,6 1 92,-1-5 1,4 0-348,4-4 654,-3 0 0,15-6 0,-2-1 0</inkml:trace>
  <inkml:trace contextRef="#ctx0" brushRef="#br1">26163 7032 9716,'12'-12'1481,"1"-5"-408,-1 1 478,-5-1-539,-1 10-1373,-6-4 0,0 11 246,0 0 0,-2 6 144,-2 6 1,3 6-430,-3 3 0,2-2 332,2 2 0,0-1-505,0 5 1,0 3 266,0-3 0,0 2-446,0-6 0,4 1 108,0-2 1,6 3 31,-2-7 1,-1-1 102,1-7 0,1 2 509,3-6 0,1 6 0,-1-3 0</inkml:trace>
  <inkml:trace contextRef="#ctx0" brushRef="#br1">26175 6846 8673,'0'-25'261,"0"0"1,0 2 198,0 2 0,0 3 1719,0 6-2497,0 5 0,2 2 187,2 5 1,1 1-1163,4 3 1,0 4 153,-5 9 1139,6 2 0,-3 6 0,5 0 0</inkml:trace>
  <inkml:trace contextRef="#ctx0" brushRef="#br1">26436 6995 8550,'0'-12'0,"0"-1"0,0 1 1192,0-1 1,4 1-391,0 0 0,2 5 37,-2 2-1369,-3 4 1,5 2 387,-6 4 1,0 2-466,0 5 1,0 4 418,0 1 1,-2 5-206,-2-1 1,3-2 105,-3 2 0,2-6-237,2 1 340,0 4 1,0-7-48,0 4 687,0-3-119,0-2 367,0-5-214,0-1 1,2-16-1,0-2-87,3-2 1,4-1-120,-1-2 1,2 2-46,-2-6 1,3 6 4,-2-1 0,0 0-27,0 0 0,2 2-200,-3-3 0,3 8 49,1 1 1,1 5-290,-1-1-206,6 2 1,-4 2 249,2 0 0,-2 2-79,-1 2 1,-1 3 130,0 5 1,1 1 0,-1-1 38,1 0 1,3 1 79,1-1 0,1-4 159,-2 1 0,-2-7 175,2 3 1,-2-4-134,-1-1 0,2-1 135,-3-4 1,3-6-53,-6-5 0,-2-6 93,1 1 1,-1-2-21,1-2 1,-3-4 24,-5 0 0,0-5 122,0 1 0,0-3-164,0-2 0,-1 3-191,-3 2 0,1-2 168,-5 6 1,5 2-315,-1 6 178,-3 3-1436,6 11 769,-5 2 0,6 12-116,0 5 0,2 3 196,2 10 0,-1-2 61,5 10 0,-1 0-50,1 5 1,3-1 102,-3 0 1,2 0-23,-2 0 1,2 2 11,-6 2 1,4-2-196,-4 2 0,5-8 169,-5-4 0,4-4-124,-4-4 0,2-3-137,-2-6 165,-3-5 0,9-7 432,-6-8 0,0-9 0,-4-2 0</inkml:trace>
  <inkml:trace contextRef="#ctx0" brushRef="#br1">26820 6821 8543,'-12'-12'-371,"0"-1"0,3 1 1067,1 0 1051,5-1-1094,-2 1 1,6 1-247,3 3 0,3-3 1,7 4-103,3 0 0,-2 0-24,5 3 0,-3 2-75,4-2-138,-1-3 0,5 6-561,0-3 0,-2 2 377,-2 2 0,2 0-1140,-2 0 0,-2 5 1256,2-1 0,-6 11 0,3-1 0</inkml:trace>
  <inkml:trace contextRef="#ctx0" brushRef="#br1">27329 6809 8578,'0'-13'1577,"0"1"-1210,0 0-104,0 5 0,-1 1-1240,-3 6 739,-3 0 0,-6 6-211,1 2 0,4 4 0,-1 4-142,0 0 305,3 1 0,-1-5 107,3 0 1,3 2 48,-3 3 0,2-8 194,2 4 0,0-3-280,0 2 329,0 0 1,2-1-110,2-2 0,-2-4 483,7-5 1,-1 0-49,4 0 1,1 0 98,-1 0 0,5-5 56,-1-4 1,1 2-137,-5-1 0,1 0 0,-1-4 0,0-5-59,1 0 1,-5 1-95,0 3 0,-3 1-7,3 0 1,-5-1 26,1 1 146,-3-1-736,-1 1 1,-1 4-646,-3 0 0,-3 5 538,-6-1 1,-3 8-248,-1 4 0,-1 3 253,2 1 1,2 5-64,-3 0 1,4 3-48,0-3 1,1 5 71,-1-2 1,1 5 153,0 4 0,5-3 171,3 3 0,2-2 180,2-3 1,6-4-81,2-4 0,3-2 424,1-2 1,5-5-235,-1-3 0,5-2 516,-4-2 1,5-2-348,-2-2 0,4-4 104,1-9 0,-5 2-17,1-5 0,-2 3 92,2-4 0,-2 1-58,-2-5 1,-3 0-222,2 0 0,-6 1-214,-2-1 0,-5 4 92,1 0 1,-3 2-414,-1-2 1,-1 5 200,-3 8 1,-3-2-291,-5 6 1,-1 0 202,1 4 0,3 0-992,1 0 0,0 5 54,-4 3 0,3 8 483,1 0 0,5 1 326,-1-5 0,-1 2-11,0 2 1,1-2 311,4 3 1,0-3-160,0-2 0,0 0 75,0 1 1,2-5 354,2 0 0,-1-5 437,5 1 1,0-2 178,5-2 1,-1-2-454,0-2 1,5-3 254,-1-5 1,5-1-196,-4 1 0,1-5-73,-2 1 1,-1-5-138,6 5 1,-5-1-196,5 5 1,-6-1 80,2 1 0,-3 5-55,-2 3 1,0 2-1106,1 2 593,-6 0 0,4 7-465,-3 6 0,-1 1 394,1 6 1,-5-3-145,1 3 0,2 0 96,-2 0 0,4 4-363,-4-4 1,4 3 89,-3-3 0,-1 2 758,-4-5 0,5 5 0,2-3 0</inkml:trace>
  <inkml:trace contextRef="#ctx0" brushRef="#br1">27924 6846 8522,'6'-19'301,"-3"1"532,5 5-789,-5 1 195,2 5-194,-5 2 1,0 10 38,0 3 1,-1 5-92,-3 3 1,2 0 80,-2 4 1,-1 0-155,1 0 0,-1 2 70,5-5 1,0 3-10,0-3 0,2 4-111,2-5 0,-1 1 81,5-5 1,-4 1-61,4-1 60,-5-5 324,8-2-243,-4-5 0,1-1 120,1-3 0,-7-3-70,3-5 0,0-5 181,-1 0 0,4 0 160,-3 0 1,0 2-112,-1-6 1,2 6 15,2-2 1,2 0-97,-6 0 1,4 0-7,-4 5 1,4 4 225,-3 0-527,4-1 0,-6 2 102,5 3 1,-4 3 140,5 1 0,-5 4-1370,4 0 0,-4 7 578,5 2 1,-5-1 218,4 5 0,-4-4 139,4 0 0,-4-1 142,5 1 0,-7-1-373,3 0 614,2 1 0,-5-2 371,7-3 319,-7 3-325,4-10 1,-6 4-188,0-10 1,4 3 341,0-7-491,0 1 1,-4-4-31,0-1 0,0 1 50,0 0 0,2-1-143,2 1 0,-3-1 127,3 1-278,3-1 0,0 2-90,5 3 1,1-1 185,-1 4 0,1 0-97,-1 1 0,0 2 76,1-2 0,1 3-106,2 1 1,-2 1 119,3 3 1,-4-1-39,0 5 0,-1-3 102,1 3 0,-1-4 10,0 4 0,2-5 267,3 1 1,-4-3-100,4-1 1,1 0 114,-2 0 0,1 0-65,-5 0 0,1-1 103,-1-3 0,-1 1-131,-3-5 0,-1 0-175,-2-5 0,-4 1-95,3-1 1,-4 2 127,-4 3 1,-3-3-572,-5 3 1,-5 2 212,1 2 1,-1-1-350,5 1 0,-1-1 298,1 5 1,-5 2-159,1 2 1,3 1 92,5 4 1,1 2 42,-1-3 0,1 7 49,3 2 1,2-1 30,-2-3 0,3 3-243,1 1 1,5 1 153,4-2 1,2-1-446,1 6 802,1-6 0,4 3 0,3-5 0</inkml:trace>
  <inkml:trace contextRef="#ctx0" brushRef="#br1">28929 6784 8501,'2'-21'0,"2"1"0,-3 5 741,3-2 0,2-1 350,-2 2-446,0-1-569,-4 5 0,0 3 87,0 1 1,-10 5-625,-2-1 0,-3 8 348,3 5 1,-6 2-366,-3 1 0,2 5 302,-2-1 1,2 6-150,-2-1 0,3 2 145,6 2 1,-1 0 109,1 0 0,5-5 215,3 1 1,2-6-56,2 2 0,2-3 56,2-2 0,7-5-57,6-3 1,3-3 157,-3-1 1,5 0 7,-2 0 1,0-5 82,0-3 1,-3-3-30,4-2 0,-6-3 161,1-1 1,-6-5 82,-2 1 1,1-6-157,3-2 1,-4-2 10,0 3 1,-3-4-65,3-5 1,-5-1-150,1 1 1,-3 4 80,-1 0 1,0 6-305,0-2 1,0 4-806,0 4 610,0 3-1773,0 11 1536,0 2 0,0 16 5,0 5 1,0 6 40,0 3 0,2 6-44,2 2 1,-3 1 45,3-1 0,3 3 93,1-3 1,-1 3 41,2 1 1,-1-5-1,4-3 0,1 0 470,-1-5 1,2 3-92,2-11 0,-1-1 277,6-6 1,-6-4-212,2-5 0,-3-1 790,-2-3 1,0-5-373,1-7 0,-5 1-117,0-6 1,-3 2-30,3-2 1,-5-1-116,1 5 1,-2-5-314,3 2 0,-4 2 269,3 1-1035,-3 3 444,5 2-316,-5 5 0,5 3 78,-6 8 1,0 4-214,0 9 1,0-2 309,0 6 1,0-1-73,0 5 1,0-1 236,0-4 1,0 4 8,0-4 1,1-2-124,3-1 0,-2-2-188,2 2 588,3-9 0,0 8 0,5-9 0</inkml:trace>
  <inkml:trace contextRef="#ctx0" brushRef="#br1">29289 6486 8501,'1'-19'0,"4"3"-301,-4 2 188,10 1-251,-10 7 0,9 1 103,-6 10 1,0 1 260,-4 7 0,6 5 0,1 1 0</inkml:trace>
  <inkml:trace contextRef="#ctx0" brushRef="#br1">29624 6648 8501,'0'-13'0,"0"-3"1618,0-1-1041,0 1 1,0 3-372,0 1 1,-5 5 14,-4 3 1,-2-2-861,-1 2 0,-1 1 176,1 8 0,0 1-68,-1 7 0,2 3 226,3 1 0,-3 5 206,3-1 0,2 2 99,2 2 1,3-2-223,1-2 0,0 2 371,0-2 1,0-3-88,0-1 0,5-4 328,3 0 1,3-2 0,2-3 1,-1-3 105,1-5 0,0 0-194,4 0 0,-3-1 83,2-3 1,-3-3-63,-5-5 0,2-5-67,-6 1 0,4-2-184,-4 1 0,0 3 97,-4-2 0,4-2-418,1 1 0,-1 5-520,-4 4-703,0-1 962,0 3 114,0 0-41,0 17 0,0-1 15,0 10 0,0-3 459,0 4 0,0-5-198,0 5 1,0-6 625,0 2 0,1-4 412,3 0-267,3-1 0,5-5-188,1-3 0,-1-3 62,1-1 0,-1 0-135,0 0 0,1-9-80,-1-4 1,-3-7 23,-1-1 1,-1-2-46,1-2 0,2 0 42,-6 0 0,4-4-109,-4 0 1,4-5-170,-3 1 0,0-3 84,-1-1 1,-2 0-217,2-1 1,-1 7-45,1 2 1,-3 8 86,3 5-688,-2 2 543,-2 7 1,0 7-93,0 8 0,0 9 65,0 3 0,0 4 99,0 1 1,0 5-213,0 3 1,0-1 141,0 1 0,0-2 136,0 3 1,4 0-121,0-5 1,5 4 197,0-4 0,3 4-65,5-4 0,-2-4 173,6-5 1,-1-4 140,5 0 0,0-8 147,0-3 0,-1-4-45,1-1 1,-1-6-103,-4-2 1,-6-7-116,-6-2 1,-1 0 26,2 0 1,-4-1-442,-5-3 0,-1-1 137,-3 6 0,-3-1-578,-6 5 1,1-1 205,-1 1 1,-3 1 1,-1 3 1,-1 2-115,2 6 0,2 0 116,-2 0 1,2 2 390,1 2 1,5 3-126,0 5 0,5 0 258,-1 1 0,3 3-114,1 1 0,1-1 186,3-3 1,3-1-42,5 1 0,2-1-154,3 0 0,-3 0 115,2-4 0,-2 3 0,-2-4 0</inkml:trace>
  <inkml:trace contextRef="#ctx0" brushRef="#br1">29723 6586 8558,'0'-25'1266,"6"4"-950,2 0 0,3 6 1143,1-1 1,5 3-666,0 5 0,5-2-456,-2 6 1,5-1-611,4 1 1,-7 2 268,3-2 0,-3 4-2025,3 4 1,-5 3 2027,1 6 0,-6-1 0,3 0 0</inkml:trace>
  <inkml:trace contextRef="#ctx0" brushRef="#br1">30827 6300 8517,'13'-19'0,"-1"-3"1012,1 6-98,-1-1-637,-5 10 1,-2 7-411,-5 8 0,0 8 164,0 0 1,0 6-185,0-1 0,-4 6 105,0 2 0,-1 2-43,0-2 0,4-2 100,-3 6 0,3-4-665,1 4 1,0-4 29,0 4 1,0-5-447,0 1 1072,0 2 0,0-4 0,0 3 0</inkml:trace>
  <inkml:trace contextRef="#ctx0" brushRef="#br1">31212 6648 8517,'0'-25'0,"1"1"665,3 4 0,-2-2-150,2 5 1,-4 2-40,-4 7 1,-3-2-270,-5 6 0,0-2-59,4 2-531,-8 3 1,3 0 364,-7 5 1,0 7-558,4 1 0,2 2 355,-3 7 1,4-5-269,0 5 0,5-1 149,0 5 0,5-4-55,-1 0 1,2-2 237,2 2 1,0-2 25,0-3 0,2-2 181,2 3 0,3-9-57,5-4 0,1 2 269,-1-2 0,5-1-110,-1-8 1,1 3 357,-5-7 1,0 0-176,1-8 0,-1 3 294,1-2 0,-5-3-186,0-2 0,-4 2 26,5-2 1,-5 4-324,4-3 0,-5 5 123,1-2 0,-3 3-731,-1 2 425,0 5 1,-1-3-794,-3 6 0,2 1 421,-2 8 0,3 3-131,1 8 1,0 0 157,0 4 0,0-3 153,0 3 0,0 0 174,0 0 1,1 2-210,3-5 1,3 4 392,6-5 0,-1 1-53,1-5 0,0 0 197,4 1 1,-3-6-112,2-3 1,-2-3 403,-2-1 1,1-1-113,-1-3 0,-4-3 83,1-6 1,-7 0-244,3-4 1,-4 3-31,-1-2 0,0-2-300,0 1 0,0 1 196,0 3 0,0 1-309,0 0 1,0-1 69,0 1 1,-1 1-208,-4 3 1,4 1-401,-3 3-355,3 2 638,1-3 1,0 10 161,0 3 1,4 3 118,0 2 1,4-1-67,-4 1 1,6-1 242,-2 0 1,-1 1-142,1-1 0,-1-3 804,2-1-308,2-5 1,-5 2 931,7-5-628,-6 0 1,0-1-241,-3-3 0,-3-3-58,3-6 0,-2 1-25,-2-1 0,0 1-286,0 0 291,0 5-1108,0 1 0,0 9 198,0 5 1,0 3-59,0 14 0,-6 3 57,-2 9 0,1 6 90,-1 2 0,-1-1 345,-3 2 1,4-6-178,-1 1 0,1-7 178,-4-1 1,-1-6-17,1-3 0,0-6 109,-1-9 1,4-4-86,-4-5 0,8 0 164,-8 0 0,4-5 73,-4-4 0,2-6-142,3-1 1,-2-5 170,6 4 0,0-3-66,4 3 1,0-3-91,0 3 0,1-4 14,3 5 1,7-2-129,6 1 0,5 2 14,-1-5 1,4 4 20,4 0 1,-2 2 85,6 2 0,0-1-52,4 1 1,1-1 251,-1 1 0,0 0-83,0-1 1,-5 1 311,-3-1 1,-4 1-115,-5 0 0,-2-5-1,-5 1 1,-6-1-177,-3 5 1,-3-1-45,-1 1 0,-5 4-452,-4-1 0,-6 2 211,-1-1 0,-1 3-576,5 5 0,-5 0 367,1 0 1,-1 0-296,5 0 1,-1 5 207,1 3 1,4 8-12,-1 0 0,1 2 113,-4-1 1,5-2 101,3 5 1,2-3 237,2 4 1,0-6-56,0 1 1,0-2 324,0-2 0,6 0-183,2-4 1,4 1 433,5-4 1,2-3-294,6-6 1,0 1 262,0-5 1,0-1-168,-1-8 0,1 2 29,0-6 1,-4 0 45,-1-3 0,0 0-175,0 4 1,-6-4-192,-6 3 0,-5 2 357,1-1-589,-2-1 1,-4 2 77,-2 2-579,-3 9 1,-5 2 182,-1 6 0,1 0-29,0 0 0,-1 6-217,1 2 0,-1 3 202,1 1 1,1 5 283,3 0 1,1 0-104,3 0 1,2-3 407,-2 2 0,3-2-130,1-2 0,0 1 196,0-1 1,5 1-29,4-1 0,2-1 14,1-3 1,6 2-302,3-6 1,-2 0 153,2-4 1,-5 0-466,5 0 0,-1-1 169,5-3 0,-4-2-79,0-2 1,-5-3 395,5 3 0,-6-3 0,2-2 0,-4 1-17,0-1 0,-5 1-21,0 0 0,-5-2 193,1-3 0,-2 4-40,-2-4 1,-2 5 462,-2 3 0,1-2-177,-5 3 1,0 1 22,-5-1 0,1 5-122,0-1 1,-1 3-255,1 1 159,-1 0-407,1 0 35,5 5 0,1 2 165,6 5 0,2 1 23,2-1 0,4 1-9,9-1 0,-2 0 203,6 1 1,-2-1-125,2 1 0,2-1 218,-2 0 1,1 1-165,-2-1 0,-2 1-65,-5-1 0,-2 0-142,-3 1 0,-2-1 112,-6 1 1,-11 0-135,-6 4 1,-6-3 163,-6 2 1,-3-1-655,-5 2 1,0-2 571,-1 6 0,-4 0 0,-3 3 0</inkml:trace>
  <inkml:trace contextRef="#ctx0" brushRef="#br1">27490 8062 7535,'0'-13'-387,"0"1"1,0-1 128,0 1 1255,0 5 1,0 0-319,0 3-206,0 3-438,0-5 0,-4 12 299,0 2 0,0 3-77,4 1 1,-1 2-88,-4 3 0,3 1-45,-7 2 0,5 8-234,-4-3 1,4 2 101,-4-2 1,1 1-33,-2 3 0,-2-3 3,3 3 1,3-3-38,0-1 0,0 0-107,1 0 1,0-6 92,4-2 1,1-4 28,3 0 1,-1-5 117,5 0 0,2-5-102,6 1 0,0-2 282,4-2 1,-3 0-158,3 0 0,1-6-6,4-2 0,0 1-53,0-1 0,-3-1 18,2-3 0,-6 0-241,7-1 0,-8 5 87,-1 0 1,-2 1-410,-2-2 1,-3 0 0,-2 3-150,-2-1-687,5 5 1357,-9-4 0,16 1 0,-4-2 0</inkml:trace>
  <inkml:trace contextRef="#ctx0" brushRef="#br1">27825 8136 8583,'4'-12'-856,"1"-1"0,-1 1 2118,-4-1 0,0 1-414,0 0 0,4-1-96,0 1 0,0 3 289,-4 1-990,6 5 0,0-2 167,7 5 0,-6 1-310,-3 3 1,1 3-60,0 6 1,-1 5-67,-4 2 0,4 4 125,0 1 1,0 3-174,-4 1 1,0 0-274,0-4 1,1 0 190,4 0 0,-4-2 127,3-2 0,2 1 67,-2-6 0,5 4 210,0-8 1,2 2-7,1-10 0,1 4 185,-1-4 0,0-1-124,1-7 0,-1-3 103,1-5 1,3-6 325,1-3 0,-1-2-199,-3-2 1,-2 0 216,-3 0 0,3-4-165,-3 0 0,-1 1 66,1 3 0,-5-4-73,1 0 1,-2 1-110,-2 8 1,0 2-174,0 5 356,0 1-743,0 0 293,0 5 1,0 8-467,0 11 1,0 2 228,0 7 0,1 0-127,3 3 1,-1 1 87,5 0 1,2 4-62,6 0 1,-2 0 9,3-4 1,1-1 74,-2 1 0,5 0-43,-5 0 0,5-6 128,-4-2 0,3-5-493,-3-4 0,3 3 200,-3-2 1,0-4 448,-5-1 0,-5-2 0,-2-2 0</inkml:trace>
  <inkml:trace contextRef="#ctx0" brushRef="#br1">26634 8049 8498,'7'0'-1504,"-1"-5"1655,-1 3 0,-3-5 71,2 3-36,-3 3 0,1-6 66,2 3 8,-3 2 1,5-4 72,-6 1 26,0 4-82,0-4 26,0-1-328,0 5 1,-2-5 181,-2 6-263,3 0 1,-10 0 110,2 0 1,2 0-163,-1 0 84,0 6 1,-4 1 37,-1 5 0,1 0 9,-1 1 1,5-5 412,0 0-316,-1 6 1,-2 0 1,3 2 0,3-2 296,5-1-348,0-1 1,5-1 239,3-3 0,5 2-50,3-6 1,0 0-31,4-4 0,1 0-83,4 0 0,-5 0 66,1 0 0,0 0-66,4 0 0,-5 0 256,1 0-297,-6 0 1,3 6-7,-6 2 1,-5 3-182,-3 1 0,-2 1 13,-2-1 0,-7 2 33,-5 2 1,-6 0 73,-7 4 0,0-5-5,0 2 0,-5 2-2,-3 2 1,-7-3 21,-2-2 1,-3 2 7,4-1 0,-5 2 84,5-6 1,1 0-205,7-9 0,8 1 69,8-5-219,9 0 1,4 0-338,8 0 1,8-5 192,9 1 1,8-5-312,4 0 0,3-2 692,1-1 1,6 0 0,1-1 0</inkml:trace>
  <inkml:trace contextRef="#ctx0" brushRef="#br1">26982 8260 9688,'4'-12'51,"0"-1"1,1 2 1114,0 3-905,-4-3 0,6 9 373,-3-2-842,-3 3 0,5 2 145,-6 3 0,-1 7-337,-4 6 0,3 4 177,-7-5 0,5 5-43,-4-5 0,5 6 46,-1-1 0,3-2-156,1 2 1,0-6-21,0 2 0,0-3-465,0-2 500,0 0 1,5-1 352,3-2 12,3-4 1,2 1 0,-1 1 0</inkml:trace>
  <inkml:trace contextRef="#ctx0" brushRef="#br1">26957 8086 9063,'-4'-13'157,"0"-4"1,-1 3 418,5-2-65,0 2 1,0 6 204,0-1-1179,0 7 0,0-3 124,0 10 0,6 3 337,2 8 0,3 4 0,2 5 1</inkml:trace>
  <inkml:trace contextRef="#ctx0" brushRef="#br1">30033 8074 14201,'5'-14'-693,"-1"-2"0,4 2 651,-4-3 0,4-1 302,-4 2 1,5-1-51,-5 5 0,4 0 1,-4-1 1,0 1-225,-4-1 275,0 6-702,0-4 492,0 10 0,-5-3-315,-3 8 0,-3 4 113,-2 9 0,-3 2-110,-1 6 0,-5 1 6,1 3 1,-6 3 71,-2 5 1,0 0 109,4 0 1,4 1 52,1-1 0,5 0-29,-2 0 1,5-5 16,3-3 1,5-4-48,8-5 0,3 2 42,6-5 1,5-6 168,2-7 0,2-3-130,-1-1 1,7 0 259,-4 0 0,3-5-147,-7-3 1,-2-3-40,-5-2 0,-2 1-109,-3-1 1,2 1 107,-6 0 0,4-1-111,-4 1 0,0-1 52,-4 1 0,0 0-272,0-1 1,-4 1 13,0-1 0,-4 1 113,4 0 1,-1 3 117,5 1 1,0 0-68,0-5 1,0 5 333,0 0 1,6 4-71,2-5 1,5 5 99,3-4 0,2 5-90,3-1 1,2 3 207,-2 1 1,2 0-144,2 0 0,-1 1-137,-4 3 1,2-1-264,-5 5 0,-5 5 84,-4 3 1,-1 1-358,2-5 0,-4 5 132,-5-1 0,0 6-371,0-1 1,-5-2 228,-4 2 0,0-2-123,0 2 1,-2 2-146,3-2 0,-2-2-751,2 2 1432,-3-6 0,10 3 0,-5-6 0</inkml:trace>
  <inkml:trace contextRef="#ctx0" brushRef="#br1">30505 8210 8581,'0'-12'0,"0"0"0,0-1 248,0 1 0,-2 1 136,-2 2-820,3 4 309,-5 5 1,6 5 54,0 4 0,-1 6-148,-3 1 0,3 5 156,-4-4 0,4 3 85,1-3 0,0 3 2,0-3 1,0 4-254,0-5 1,1 1 75,4-5 0,-3-4 340,7 1 0,-1-7-1,4 3 0,2-4 0,3-1 146,3 0 173,-2-6 1,1 0-162,-2-7 0,-5-3 236,1-1 1,-2-4-132,-7 5 1,1-5-19,0 5 1,-4-1-113,3 5 0,-8 1-395,-4 2 1,-3 0-137,-2 5 1,-3 0-137,-1 4 0,-3 0 201,3 0 1,-5 5-32,1 3 0,3 7-143,2 2 1,-2 5 87,1-1 0,2 2-117,7 2 0,1 0 120,3 0 1,2 4-140,-2-1 0,4 6 49,4-6 0,5-3 0,7-5-605,5-3 564,2-5 0,8-3-42,2-5 404,-3 0 0,6-9 0,-4-2 0</inkml:trace>
  <inkml:trace contextRef="#ctx0" brushRef="#br1">30951 8111 8564,'-18'-29'0,"6"0"0,-2 4 583,10 5 1,1 5-61,12-2 1,0 7 550,-5 2-513,1 5-622,-5-2 0,4 6-251,0 3 0,0 3 257,-4 6 0,0 5-74,0 2 1,-1 5 189,-4 4 0,3-1-342,-7 5 0,3-4-44,-3 4 1,-2 0 23,3 4 1,2-5 76,2-3 0,3 0 116,1-5 0,0 3 170,0-11 0,1 1-102,3-5 0,8-5 137,4-3 1,2-3-101,-1-1 0,-1-5 217,9-3 0,-4-3-39,3-2 1,1-1-209,-4-2 1,-2 2-135,2-2 1,-6 2-302,2 1 1,-4 1-417,0 0 0,-2 3 884,-3 1 0,9 0 0,-4-5 0</inkml:trace>
  <inkml:trace contextRef="#ctx0" brushRef="#br1">31262 8086 8534,'0'-20'0,"0"-1"0,4 2 903,0-2 1,0 3-17,-4 6 0,0-1 1226,0 1-1346,0 0-487,0 5 0,0 2-636,0 10 1,0 2 300,0 5 0,0 6-359,0 2 1,0 4 274,0 1 0,-1 5-38,-4 3 0,4 3-108,-3 1 1,3-4-88,1 0 0,1-5 253,3 1 0,2-3-4,2-1 0,4-2 248,1-2 0,0-5-111,8-7 1,-4-4 388,3-5 1,1-1-173,4-3 0,-2-5 118,-2-7 1,0-3 120,-9-6 1,3-1 226,-7-3 1,-1-2 17,2-2 0,-3-1-182,3 5 1,0-6-122,-4 2 0,-1 3-132,-4 1 0,0 4-159,0 5 1,4 2 356,0 5-1452,0 6 260,-4 2 213,0 21 0,0 0-471,0 13 1,0-3 391,0-1 1,1 5-325,4 3 0,-3 1 310,7-1 1,-1 3-237,4-3 1,2 0 298,3 5 1,2-8 530,6 7 0,5-8 0,2 1 0</inkml:trace>
  <inkml:trace contextRef="#ctx0" brushRef="#br1">28756 3324 31896,'0'-8'-4916,"0"-1"1,0 5 1827,0-4 1,0 4 838,0-5 1131,0 7 403,0-9 270,0 4 579,0-6-2345,0 7 2450,0-6-346,0 11 252,0-4-206,0 5 2559,0 0-2386,0 5 1,0 2-58,0 5 0,0 2 154,0 3 1,0-2-69,0 6 1,0-4 25,0 8 0,4-3-98,0 7 0,1 3-46,0 1 1,0 10-1175,3 6 1,3 2 1203,-2 7 0,-2 1-442,1 8 1,-5 2 417,-2-32 1,2 0-1,-1-2 1,1 0-76,-1 0 0,0 1 1,2 32 107,-4 3 1,-2-35 0,-1 1 74,-1-2 0,0 0 0,-2 1 0,1 0-38,-1-1 0,-1 0 0,-9 32 229,-1-5 0,-1 5-58,2-1 1,1-6 80,-6-6 0,4 1-160,-3-1 0,5 0-28,-2-5 0,7-3-187,2-1 1,5-6-221,-1-2 0,3 3-269,1-7 0,-4 4-34,0-8 1,-2-1 171,2-7 0,1 1 164,-5-6 1,5 1-147,-1-5 0,1-1-273,-1-3 735,3-2 1,-5-6 0,6 0 0</inkml:trace>
  <inkml:trace contextRef="#ctx0" brushRef="#br1">26994 4626 18259,'0'-7'-2050,"-5"2"0,3 3 1988,-2-2-162,3 3 370,1-5-512,0 6 1358,0 0-560,5 0 1,-2 0-265,5 0 538,0 0 0,6 0-301,3 0 0,-3 0 70,2 0 1,3 0-46,2 0 0,3 0 206,0 0 1,5 0-537,0 0 1,6 0-47,-2 0 0,3 2-42,1 2 1,-4-3 35,0 3 0,0-2 20,4-2 0,-1 1-213,-3 3 0,2-2 170,-6 2 1,4-2-118,-4 3 0,0-4 80,-5 3 1,1-3 46,0-1 1,4 5-58,0-1 0,5 1 28,-1-1 1,-1-2-75,1 2 1,4 1 76,5 0 1,1 0-25,-2-1 0,-1-2 511,5 2 0,-1-3-1870,2-1 0,2 0 1922,-2 0 1,2 0 312,2 0 0,3 0-76,1 0 0,5 0-159,-1 0 0,-1 0 1705,1 0 1,2 0-1995,2 0 0,3 0-187,-7 0 1,4-4-193,4 0 1,-7 0-132,3 4 1,-6 0-282,1 0 0,-3-2 189,4-2 0,-4 3-140,4-3 1,-4 2 264,3 2 0,-1 0 60,6 0 1,-7-1 209,7-3 1,-2 2-181,7-2 0,-3 2 87,-29-1 0,1 1 0,28 1-81,3-3 1,-10 2 80,-3 2 0,-3 0-209,-1 0 0,-5 0 142,1 0 0,-8 0 54,0 0 0,-1 0-37,-4 0 0,-3 0 1,-1 0 1,-4 0-64,-4 0 0,-2 0 103,-2 0 1,-4 0 179,4 0-212,-3 0 1,-2 0-1072,0 0-185,1 0 279,-6 0 0,-2 2-1153,-5 2 1828,0 3 0,-5 5 0,-2 1 1</inkml:trace>
  <inkml:trace contextRef="#ctx0" brushRef="#br0">27391 4601 10877,'0'-7'-1393,"1"2"1137,4 5 642,-4 0 0,4-2-94,-5-2-53,0 3 77,-5-5 108,4 6-339,-5 0 1,5 0 633,-3 0-447,2 0-151,-3 0 1,6 0 317,3 0-134,-2 0 1,9 0-9,-3 0 1,3 0 72,1 0 0,2 0-196,3 0 1,-1 0 45,9 0 0,-2 0 7,10 0 0,1 0-152,3 0 1,4 0 126,0 0 0,2 0-248,-1 0 0,-8 0-48,3 0 1,-8 0 223,0 0 1,-3 2-263,-1 2 1,-6-3 100,-2 3 0,-7-1-192,-2 1 74,-5-2-115,2 9 1,-6-8 105,-3 5 1,1-4-22,-5 4 1,-5-4 73,-3 5 1,-2-7 78,1 3 0,-2 0 38,-6-1 0,0 0-31,0-4 1,-1 0 206,-3 0 0,2 0-66,-6 0 1,4 0 155,-4 0 1,4 0-69,-4 0 0,0 0 9,-5 0 1,7-4-152,2 0 0,-2-4-2,2 4 1,5-5 5,3 5 0,6-4 24,-2 4 9,3-6-75,2 3 1,5-1 140,3 0-185,3 5 1,6-3-39,3 6 0,3 0 108,2 0 0,5 0 54,2 0 0,4 0 60,1 0 1,5 2-90,3 2 0,4-3 135,5 3 1,2-2-56,5-2 1,1 0-149,0 0 1,-1 0 80,1 0 1,-1 0-133,1 0 1,-4 1 98,-1 3 0,-9-2-15,1 2 1,-4-3-47,0-1 0,-4 0 42,-8 0 1,-3 0-58,-6 0 95,1 0-513,-6 0 14,-2 0 187,-16 0 0,3 0 7,-9 0 0,-2 4 125,-2 1 0,-2-1 22,-2-4 0,-1 0-33,-3 0 1,-1 0 103,-4 0 0,-1 0-91,2 0 1,1 0 227,-1 0 1,4 0-114,-4 0 0,5 0 197,-1 0 0,3 0-69,1 0 0,6 0 57,2 0-101,-2 0-9,11 0-136,-3-6 1,12 5 37,3-3 1,3 2-2,6 2 0,5 0 83,2 0 0,4 0-10,0 0 0,7 2-54,2 2 0,4-3 188,4 3 0,-1-1-163,6 1 0,-5-2 39,5 2 0,-5-3 53,5-1 1,-6 0-67,1 0 0,-3 0-63,0 0 1,-7 0 26,-2 0 0,-8 0-13,-4 0 0,-8 0-329,-1 0 278,-5 0 1,1 0-296,-8 0 1,1 1 70,-5 4 0,-6-4-113,-6 3 0,-4 2 70,-1-2 0,1 4 117,-1-4 0,-5 2 88,-4-2 1,3-3-10,-2 3 0,1-2 225,-1-2 0,-3 0-79,3 0 1,3 0 198,1 0 1,3 0-103,1 0 1,5-2 92,4-2 1,2 1 147,2-5-198,5 5 0,3-6-236,8 5 0,3-1 111,5 5 0,7-1 114,6-3 0,3 3-57,9-4 0,-1 4 161,9 1 0,1 0-88,3 0 0,2-4 53,3 0 1,-1 0-232,4 4 0,-4-4 228,1-1 0,-3 0-142,-2 1 0,-5 2-198,-2-2 1,-11 3 218,-6 1-323,-6 0-210,-12 0 0,-7 0 160,-8 0 1,-3 1-84,-1 3 1,-6-2 254,-3 2 0,2 1-311,-2 0 0,0 3-5,-3-4 0,3 1 192,0 0 0,2-3 0,-2 5-114,5-1 154,-4-2 1,7 0 247,-4 0 0,7 0-172,2-4 507,0 0-138,1 0 179,2 0-203,5 0 0,5 0-49,3 0 0,3 0-113,2 0 0,-1 0-122,1 0 0,3 0-16,1 0 1,1 0 0,-3 0 95,1 0-301,6 0 1,-8 0 69,3 0 0,1 0-27,-2 0 0,5 0 62,-5 0 0,1 0 54,-5 0 1,-3 0 114,-1 0-201,-5 6 136,2-5-46,-5 5 0,-1-6 305,-3 0 1,1 0-33,-5 0 8,-1 0 1,1 0 45,0 0-119,5 0-398,-8 0 459,10 0-488,-5 0-34,6 0 93,0 0 754,0 5-388,6-3 204,-5 3-377,4-5 13,-5 0-491,0 0 843,6 0-323,-5 0 118,5 0 248,-6 0-21,0 0 16,5 0-361,-3 0 100,3 0-105,-5 0 0,2 0 75,2 0-16,-3 0 11,5 0 1,-6 0 85,0 0-60,5 0 0,-3-1-9,2-3 1,-2 2-66,3-2 0,-4 1-201,3-1 198,3 3 11,0-10-53,5 4 0,-1-1-3,-2-1 1,2 2 93,-3-1 1,-1-3-46,1 3 154,0-3 1,7-2-83,-2 1 1,2 0-17,-7-1 1,5 1-36,3-1 1,-2 1-119,3 0 1,-2-1 114,1 1 1,-1-1-1,6 1 0,-4 0-107,3-1 0,-3 1 125,4-1 1,-5 1-164,5 0 1,-1-5 114,5 1 1,0-1 23,0 5 0,-4-1-32,-1 1 0,1-5 127,4 1 0,-2-1-42,-2 5 0,1-1 10,-6 1 1,5-5-75,-4 1 0,3-1 17,-3 5 0,1-2-29,-2-2 0,-2 2 15,3-3 1,1 2-73,-2-1 1,1 0 62,-5-4 1,5 3-68,-1-3 0,1 4 47,-5 0 0,2-2 0,1 1-7,2 2 25,-1 2 0,-4 0-5,1 1 1,-1-1 71,1 1 1,-1 0-65,1-1 1,-1 5 127,0 0 0,1 1-30,-1-2 15,1-2-41,-1 5-128,0-1-24,1-4 0,-5 9 138,0-2 1,-4 3-336,5 1 233,-7 0 1,4-2-289,-6-2 2,5 3-30,-3-5-103,3 6 19,-5 0-124,0 0 352,0 6-603,0-5 555,0 5 1,0-5-769,0 3 571,-5-2 0,3 9-389,-2-3 0,-1-1 817,1 1 1,-11 6 0,1 5 0</inkml:trace>
  <inkml:trace contextRef="#ctx0" brushRef="#br0">28520 4663 12543,'7'-7'-9,"0"1"119,-3 1 38,-3 4 0,6-5-28,-3 6 483,-2 0-400,9 0 1,-9 0 36,7 0 0,-5 0-36,4 0 0,0 0 82,5 0 1,-5 0 0,0 0 1,1 0-126,3 0 1,0 0 48,1 0 0,-1 0-234,1 0 1,-1 0 191,0 0 0,1 0-317,-1 0 0,-3 0 139,-1 0 0,-4 0-253,4 0 50,-5 0 233,2 0-98,-5 0 0,0 2-453,0 2 264,-5-3 0,-2 5 60,-5-6 5,-1 0 1,1 0 100,-1 0 0,5 4-219,0 0 224,0 0-151,-5-4 700,1 0-347,-1 0 210,1 0-392,5 0 324,-4 0-215,10 0 1,-3 0 300,8 0 0,-2 0 54,7 0 0,-5 0-162,4 0 0,0 0-202,5 0 1,-1 0 202,1 0-543,-1 0 176,0 0-56,1 0 114,-1 0-333,-5 0 359,-1 0-57,-6 0-223,0 0 385,-6 0-110,5 6-298,-10-5 469,9 5-15,-3-6 1,3 0 258,-2 0-170,3 0 139,-5 0-166,6 0 30,0 0 432,0-6-1040,0 5 133,6-5 221,-5 1 105,10 3 0,-8-7-105,5 5 0,-3-2 118,3 2 0,-4 1-79,4-5 0,-1 4-48,1-4 1,3 3 357,-2-3 1,2 4 10,1-4 0,0 4-149,1-5 0,-5 5-86,0-4 0,1 1 60,3-1 0,-4-2-60,1 6 189,-1-6-174,4 3-256,-5 1 1,3-1 78,-6 3-773,0 2 415,-4-3 140,0 5 1,0 1-509,0 3 8,-5-2 525,-2 9 1,-6-5 117,1 7 1,4-5-31,-1 0 1,1-3 63,-4 3 1,3-1 89,1 1 1,0 2 333,-5-6 1,2 5-270,3 0 1,-3-4 319,3-1 1,1 2-282,-1-2 1,4 1 16,-5 0 133,7-4-54,-9 4 111,9-5 45,-3 0 106,5 0-76,5 0 0,2-4-88,5 0 1,1-4-76,-1 4 1,1-6 99,-1 2 0,2 1-64,2-1 0,-2-1-126,3-3 0,-3 4 8,-2 0 1,0 1-20,1-2 0,-1-2-196,1 3 0,-5 1 194,0-1 0,-1 4-163,1-4 213,3 5 1,-5-4-599,2 3 460,-2 2-231,-6-3-499,0 5 395,0 0-199,0 5 218,-6-3 1,-1 9-6,-5-3 0,3-1 210,1 1 1,0-4-129,-4 5 6,-1-1 0,1 3 707,-1-3-533,1 3 1,0-8 181,-1 5 0,5-5 167,0 1 0,3 2-123,-3-2 0,4 0 557,-4-4-51,5 0-18,-3 0-357,6 0 1,2-2 91,2-2 0,3 2-135,5-7 0,1 1-89,-1-4 0,1-1-119,-1 1 1,4-1 186,1 1 0,1 4-227,-2 0 1,-2-1 102,3-3 1,1-1-177,-2 1 1,1 0 219,-5-1 1,1 5-126,-1 0 24,0-1 1,-3 1-397,-1 0-535,-5 5 290,2-2-81,-5 5 594,0 0 0,-1 4-58,-3 0 1,1 1-20,-5 0 1,4-3 107,-5 7 0,5-5-4,-4 4 0,4-4 183,-5 4 0,5-3-121,-4 3 1,4-4-32,-4 4 0,-1-4-200,-3 5 0,4-5 249,-1 4 1,1-4-117,-4 4 1,-1-3 83,1 3 1,4-4-4,-1 4 0,1-4 17,-4 5 1,-1-5 12,1 4 1,4-5 306,-1 1-381,1 3 1,0-6 490,0 3-345,5-2 476,-3-2-272,6 0 1,2 0 175,2 0 1,3-4-94,5-1 1,1-4-204,-1 0 0,4 3 144,1-3 0,4 1-170,-5-4 0,5 3-34,-5 1 0,2 0 93,-1-5 0,-3 5-331,2 0 250,-2 0 0,-2-3-434,1 2-173,-6-2-522,-2 10 823,-5-5-216,-5 6 0,-6 2 18,-6 2 1,-1 3 23,2 5 1,1 1 179,-6-1 1,4 0-23,-3 1 0,3-1 255,-4 1 1,5-1 106,-5 0 1,5 5-139,-5 0 1,4-1 152,-3-4 0,5 1-290,-2-1 1,3 1 172,2-1 0,-1-4-53,1 1 94,5-7-1,-4 4 16,10-6 277,-5 0-194,6 0 1,2 0-25,2 0 97,-3 0-101,5 0-52,-6 0 1,1-4-518,3 0 340,-2-1-387,3 5 620,-5 0 17,0 0-87,0-5-567,0 4-70,0-5 498,0 6-1859,0 0 1403,-5 0 22,3 0 0,-5 0-270,3 0 0,1 0 257,-5 0 0,4 4 579,-4 0 1,-1 6-1,-3-3 1</inkml:trace>
  <inkml:trace contextRef="#ctx0" brushRef="#br2">28743 4514 6883,'-7'0'374,"2"0"-300,5 0 0,0-1 92,0-3 69,0 3-72,-6-5-141,5 6 0,-5-1 123,6-3-140,0 2 1,-1-3 91,-3 5-60,3 0 1,-5-2 159,6-2-83,0 3 10,0-5 1,-1 6-3,-3 0 200,2 0-166,-3 0 83,-1 0 17,5 0-5,-10 0-171,4 0 1,-1 0 24,-1 0 0,5 4 36,-4 1 1,4 0-36,-5-1 1,5-2 268,-4 2-160,0 3-70,-5-1 1,1 7-22,0-1 0,3-3-2,1-1 1,4-1-82,-4 1 0,1 3 76,-2-3 0,3-1-106,1 1 1,3 1 95,-7 3 1,5-4-110,-4 1 1,5-1 149,-1 4-93,-3 1 1,6-1 44,-3 0-7,2 1-61,2-1 0,0 1 59,0-1 1,0-4-119,0 1 0,0-5 75,0 4 1,4-4-77,1 4 1,-1-3 84,-4 3 95,5 0-100,-3 5 41,3-1 1,-5 0-12,0 1 1,4-5-49,0 0 1,1-4-4,-5 5 1,1-7 86,3 3-143,-3 1 1,9-3 72,-6 5 0,2-5-57,-2 1 0,-1-1 29,5 1 0,-4-2 18,4 2 56,-5-3-53,8-1 32,-4 0 1,5 0-40,1 0 1,-5 0 67,0 0 1,1 0-100,3 0 0,-4 0-57,1 0 1,-1 0 61,4 0 1,1 0 3,-1 0 0,0 0 67,1 0 0,-1 0-47,1 0 1,-5 0 83,0 0 0,0 0-48,5 0 32,-1 0 0,1-4-48,-1 0 0,0 0-17,1 4 0,-5-4-28,0-1 1,1 0-1,3 2 46,1-1-23,-1 0 0,-4 0 10,0 0 1,1-5-4,3 5 1,1-1-6,-1 1 0,0 1 15,1-5 0,-2 3-9,-3-3 1,3 4 49,-3-4 0,2 4 116,-2-5-85,3 7 1,-8-8-89,5 6 1,-5-6 20,1 2 0,2 1-10,-2-1 28,0 0-82,-4-5 0,0 1 50,0-1 0,1 1-29,4-1 1,-4 5 27,3 0 1,-3 0-1,-1-5 66,0 1-139,0-1 63,-5 1 0,4 0-17,-4-1 1,0 1 25,1-1 1,-6 2-46,2 3 0,-3-3 38,-2 3 0,5-2-78,0 2 0,0-2 58,-5 6 1,1-5-2,-1 0 1,2 2 54,3-1 1,-3 1-53,3-1 1,1-3-11,-1 3 0,3 1 14,-3-1 1,4 3 260,-4-3-243,5 0 0,-8 0-257,3-1 1,1 7 67,-1-3 1,-1 0-105,-3 1 0,-1 0 98,1 4 1,0 0 89,-1 0 1,1 0-152,-1 0 1,-3 0 120,-1 0 0,1 0-168,3 0 1,1 0 85,0 0 0,-5 0 95,1 0 0,3 4-162,5 0 1,0 0-231,-5-4 0,2 1-644,3 4 1,-2-3 49,6 7 1075,0-7 0,-2 15 0,0-3 0</inkml:trace>
  <inkml:trace contextRef="#ctx0" brushRef="#br2">28818 4428 6473,'-7'-6'89,"-4"5"1,9-6-27,-2 3 1,1 2 419,-1-2-184,3 3 42,-5-5-230,1 5 0,4-6 137,-4 3-144,4 3 140,1-5-1,0 1-18,-5 3 75,3-3-193,-3-1 0,3 5 247,-2-3-111,3 2-106,-10 2 0,9-1 186,-2-3-191,-3 2 1,5-3-206,-7 5 303,7 0-349,-9 0 315,4 0-177,-6 0 1,5 0 7,0 0 0,4 0 6,-5 0 0,7 1 32,-3 3-19,-2-2 1,5 5 101,-7-3 0,5-2-89,-4 7 1,5-5-19,-1 4 0,-1-4 27,1 5 0,-5-5 40,5 4 1,-1-4-14,0 4 1,4-3 122,-3 3-140,-3 0 0,2 4-1,-4 1 0,2-5 68,3 0 9,3 1-41,-10 3 0,9 0-20,-2 1 0,-1-5 190,1 0-208,0 1 0,4 3 11,0 0 0,-5-3-45,1-1 1,0 0 45,4 5 0,-4-1-11,0 0 0,-2 1 5,2-1 0,1-1-2,-5-2 0,4 2 3,-4-3 0,4 3-49,-5 1 0,5 1 53,-4-1 0,4 1 12,-4-1 1,5 0-49,-1 1 1,1-5 28,-1 0 0,2 1 67,-2 3-74,3 0 0,1 1-39,0-1 0,0-4 40,0 1 1,0-1-59,0 4 0,1-3 29,3-1-30,-2 0 0,3 5-21,-5-1 1,2-1 49,2-3 1,-3 3-45,3-2 1,-2-3 58,-2 3 190,0-7-214,5 9 0,1-8 373,2 5-381,3-5 0,-4 3 6,5-6 1,-3 0-91,-1 0 0,0 0 173,5 0-230,-1 0 1,0 0 410,1 0 0,-5 1 327,0 3-490,1-2 1,3 3 105,0-5 45,1 0 1,1 0 9,2 0 1,-2-4-101,2 0 0,0-2-325,0 2 1,-1 1-4,6-5 1,-6 5 1,2-1 1,-4-1-4,0 1 0,-1-5-2,1 5 0,-1-1-402,0 1 272,1 2 0,-1-5-1,1 3 1,-5 3 256,0-3 1,-4-2 10,5 2 0,-5-1 58,4 0 0,-4 3-53,4-7 0,-1 5-5,2-4 1,2 0 9,-3-5 0,-1 1-26,1 0 0,0 3 16,5 1 1,-5 0-5,0-5 1,-5 1 102,1 0 0,2-1-89,-2 1 0,0-1 78,-4 1 1,1 0-69,3-1 1,-2 1-62,2-1 0,-3-3 67,-1-1 0,0 1-87,0 3 1,-4 0 37,0-4 0,-4 3-23,4-2 0,-2 2 25,2 1 1,1 1-3,-5 0 0,1-1 26,-1 1-18,-3-1 1,5 1 27,-2 0 0,-3-1-16,3 1 0,1-1-7,-1 1 1,1 4-38,-2 0 0,-2-1-8,3-3 0,-2 4-117,2-1 0,-3 7 81,3-3 1,-3 0-53,-2 1 0,5 0 78,0 4 1,0-5 96,-5 1 1,5 0-173,0 4 190,-1 0 0,-2-1-56,3-3 1,-3 2-25,3-2 0,1 3-105,-1 1 1,4 0 111,-5 0 0,1 0-149,-4 0 1,3 4 120,1 0 0,0 2 40,-5-2 1,5-3-58,0 3 1,0 2 161,-5-2 1,1 4-17,-1-4 1,5 5 28,0-5-55,0 5 0,-5-2-32,1 6 0,-1-5 149,1 0 1,4-1-128,-1 1 1,1 3 7,-4-2 0,3 2-1,1 1 0,5-4 58,-1 1 1,-1-1-56,1 4 1,-5 1 8,5-1 1,0 0-28,4 1 1,-4-1 19,0 1 0,0-1-36,4 0 1,-4 2 24,-1 3 1,1-3-23,4 2 0,0-1 17,0 2 0,0-3-46,0 2 0,0-2 112,0-2 1,2 1-69,2-1 1,-3 1-19,3-1 0,2 0 23,-2 1 1,6-1-46,-2 1 0,-1-1 49,1 0 0,-4-1-175,4-2 1,-5 2 57,1-3-60,3 3 0,-1 1 146,2 1 0,-1-5-5,-3 0 1,-1-5 157,5 1 0,-4 2-107,4-2 0,1 0 88,3-4 0,1 0-100,-1 0 1,0 0-40,1 0 0,-1 0 65,1 0 0,-1 0-136,0 0 0,1 0 23,-1 0-2,1 0 0,-1 0 55,0 0 0,1 0-11,-1 0 125,1-6 1,-1 5-114,0-3 1,1-2 4,-1 2 1,1-4 10,-1 4 1,0-6 88,1 2 0,-1-3 95,1-1-163,-1-1 1,1-3-1,-1-1 0,-1 1 1,-3 3 1,2 1-119,-6-1 1,4-3 114,-4-1 1,2 1-65,-2 3 0,-3-3 14,4-1 1,-4 1-14,-1 3 1,0-3 0,0-1 1,0-1-6,0 2 1,0 2-52,0-3 0,0 0 66,0 0 1,0-1-96,0 2 0,0 2 85,0-3 1,0 3-1,0 2 0,-4 0-41,0-1 22,-6 1 0,5-1 15,-4 1 0,0 4-9,4 0 0,-4 1 6,1-2 1,-3 0-19,-2 5 19,1-6 1,-1 4-3,1-2 0,-1 1-71,1 3 0,4 3 23,0-3 1,-1 2-8,-3 2 1,-1 0-144,1 0 1,0 0 99,-1 0 1,1 0-54,-1 0 1,1 0 74,0 0 1,-1 4-9,1 0 0,-1 5-14,1-5 0,-2 4 16,-2-4 1,2 5-38,-3-5 0,2 5 2,-1 0 0,2-2-203,-3 1 1,4 0 67,0 4 0,-1-3-664,-2-1 1,6 0 310,-2 5 1,3 3 624,1 1 0,-3 5 0,4-3 0</inkml:trace>
  <inkml:trace contextRef="#ctx0" brushRef="#br2">26349 9079 23552,'-12'-10'-3398,"1"-3"1690,2 0 921,4-1 1,5 2-1074,0-1 952,0 6 1,5-2 930,4 4 1,2-4 657,1 1 0,5 1-545,-1-2 0,6 2 693,-1-1 0,-1-1 7,5 4 1,-1 0 143,9 1 0,1 2-103,8-2 1,3 4-15,9 4 1,5-1-1026,-24 1 0,0 0 0,3-2 1,0-1 242,5 1 1,1 0-1,0-1 1,0 0-487,2-1 1,-1 0 0,1-1 0,1 0 275,0-1 0,1 0 1,2 0-1,-1-1-151,-3-1 0,-1-1 0,1 0 0,-1 1 280,-7 2 0,-2 0 0,3-3 0,0 1 0,28 0 0,-2 1 0,-4 2 0</inkml:trace>
  <inkml:trace contextRef="#ctx0" brushRef="#br2">29599 8880 17327,'25'-12'-1225,"0"-1"1245,0 1 1,6-1-1,8 1 1500,9 0-1351,2-1 1,16 1 0,0-1-997,-31 7 0,2 0 743,5 0 1,1 0 0,-1-1 0,0 1 0,5 0 0,0 0 46,-1-1 1,0 1 0,3 2 0,-1 0-170,-1 0 0,1 0 0,2 0 0,1 1 175,-2-1 1,1 0 0,-1 0 0,-2 1-202,-3 0 1,-1 2 135,3 0 1,1 0 0,-3-2 0,1-1 0,1 3 0,1 0-547,-3-1 0,0 0 642,1 0 0,-1-1 0,-4 1 0,-1 0 0,3 0 0,0 0 0,0 1 0,0-1 0,-2 2 0,0-1 0</inkml:trace>
  <inkml:trace contextRef="#ctx0" brushRef="#br2">28718 4700 23646,'0'-8'-8963,"0"0"6209,0 5 1598,0-8 67,0 10 1181,0-5 1,6 1 0,1-2 0</inkml:trace>
  <inkml:trace contextRef="#ctx0" brushRef="#br2">29612 9587 18286,'-5'-12'-5972,"1"-1"3888,0 6 1901,-1-4 0,2 6 352,-5-3 0,4 1-32,-5 2 1,7 3 443,-3-7-581,-2 7 18,6-9 184,-10 4 0,10-1 182,-3-1 0,2 5 160,2-4-82,0 5-849,0-2 54,0 5 707,6 0 1,-5 6-605,3 7 1,2 1 341,-2 6 0,4 7-25,-4 6 0,2 4 141,-2 4 0,-1 6-133,5 11 1,-4 7-184,0-27 1,0 2 0,-2 5 0,-1 1 101,1 3 1,0 1-1,-1 4 1,0 0-481,-1-1 0,0 1 0,-1 3 0,0 1 651,0-1 0,-2 1 0,0 1 0,-1 0-80,-2-5 0,0-1 1,1-1-1,2-2-222,-2-6 0,1-1 0,2 0 0,0-1 223,-2 0 0,0-1 0,2-1 0,1-1-83,-1-4 0,0 0 1,-4 27 76,2-8 0,-1-3-165,1-2 1,-3 4 192,-6-4 0,1-2-189,0-10 0,-1 0-410,1 1 1,-1-5 753,1 0 1,-3-10-895,2 2 1,0-8 591,8-1-1617,1-2 482,4-7-784,0-2 1953,0-5 1,-11 0 0,-2 0 0</inkml:trace>
  <inkml:trace contextRef="#ctx0" brushRef="#br2">27813 11063 8344,'-7'-6'87,"-4"5"498,4-10-452,0 4 1,2-1 416,5 0-458,0 5 1,5-3 105,3 6 0,5-4-108,3 0 0,4 0 103,4 4 0,4 0-8,5 0 0,2 0-14,10 0 1,2 0 20,7 0 0,13-4-326,-28 2 0,1 0 0,5-1 0,1 1 236,3 2 1,1 0 0,3 0 0,0-1-304,5-1 1,0 0 0,2 1-1,1 1 312,5-2 0,1-1 0,-6 2 0,0 0-419,3-1 0,0 0 1,-4 1-1,-1 0 329,1-1 1,0 0 0,-2 1-1,0-1-57,2 0 0,0 0 0,-3-1 1,0-1-33,1-2 1,0 0-1,1 0 1,0-1 87,1 1 1,0 0-1,3-2 1,0 0-48,-1-1 0,0 1 0,-3 0 0,-1-1 43,-4 3 0,-1 0 0,-1 0 0,-2 0-204,2-1 0,0 1 0,-4 0 1,-1 0 187,-5-1 1,-1 1 0,-3 2 0,-1 0 304,17-4 1,-6 4-331,-6-4 1,-5 5 550,-4-1 0,-8 2-1343,-9 2 1754,-7 0-1884,-4 0 1033,-16 0 1,-3 4-796,-10 1 0,-5 3 281,0-4 0,-6 6 428,2-2 0,-14 3 0,-4 1 0</inkml:trace>
  <inkml:trace contextRef="#ctx0" brushRef="#br2">28123 10988 10405,'7'0'323,"4"0"0,-8 0-211,5 0 0,-1-1 128,1-3-204,3 3 1,-8-5-12,5 6 0,-4 0-70,5 0 40,-1 0 57,4 0 0,1 0-61,-1 0 0,-4 0 96,1 0-57,-1 0 0,4 0-31,1 0 1,-5 0 89,0 0 0,-4 0-19,5 0-40,-1 0 0,4 0-53,1 0 0,-5 0 59,0 0 0,-4 0 7,5 0 13,-1 0 54,4 0-89,1 0 1,-1 0 26,1 0 0,-5 0-31,0 0 0,-4 0 2,4 0 1,-3 0-44,3 0 1,-4 4-19,4 0 1,-4 0 8,5-4 1,-5 0 54,4 0 0,-4 0-13,4 0 1,-3 5-69,3-1 1,-4 0 142,4-4 0,-4 1-56,5 3 0,-5-2 6,4 2 0,-4-3 126,5-1 0,-3 2-8,3 2-257,2-3 184,-4 5-219,5-6 299,0 5-152,1-3 162,-1 3-145,1-5 0,-5 4 80,0 0-47,-5 0-281,8-4 455,-4 0-312,5 0 151,1 0 0,-5 0-79,0 0 0,-5 2-25,1 2 42,3-3 1,-4 5 71,5-6 0,-4 0 233,4 0-128,-5 0-151,8 0 1,-8 0 9,5 0 26,-5 0-56,8 0 1,-8 0 39,5 0 1,-1 1-14,1 3-245,-2-2 125,-1 3 31,2-5 1,1 0 50,1 0 1,-5 0-5,4 0 10,0 0-4,-1 0 47,4 0 1,-8 0 121,5 0-134,-5 0 1,7 2-29,-6 2 1,1-3 40,-1 3-219,-2-2 5,9-2 179,-4 0 0,1 0 67,0 0 1,-4 0-55,5 0 0,-5 0-1,4 0 1,-4 0 69,5 0 14,-7 0-27,9 0 16,-4 0 0,1 0-181,1 0 65,-7 0 31,10 0-42,-6 0 14,7 0 1,-5-2 48,0-2 0,-4 3 10,5-3 1,-5 2 38,4 2-52,-5 0-25,8 0 0,-8 0-4,5 0 42,-5 0-20,8 0-46,-4 0 0,1 0 11,0 0-85,0 0 36,-1 0 14,4 0 1,-4 0-1,6 0-19,-6 0 0,-1-4 175,-1 0 0,-3 0-115,7 4-52,-7 0-146,9 0 201,-4-6-119,6 5 172,-1-5 1,-1 5-285,-3-3 234,3 3-6,-4-5 0,2 5 86,-1-3 12,-5 2 299,8-3-364,-10 5 1,9-2 310,-6-2-285,0 3-1,1-5 0,-2 2-7,5 0-169,-5 0-12,8-2 35,-4 5-14,6-10 1,-2 8 144,-3-5-101,3 5 51,-4-8 1,4 8 225,-3-5-151,3 5 151,-4-8 0,1 6-117,1-3 1,-5 1 32,4 3 0,-4 1-136,4-5 1,-5 3 61,1-3 0,2 4-136,-2-4 0,6 4 125,-2-5 1,-3 5-76,-1-4 0,3 4 0,2-4 0,-2 3-10,1-3 23,0 0 1,0 0-42,1-1 67,-1 1 0,3-4-22,-3-1 0,3 5 62,-3 0 0,-1-1-46,2-3 1,-1 4 168,4-1 1,1 1-159,-1-4 0,1 4 145,-1-1 1,-4 1-71,0-4 1,1-1 85,3 1 1,1-1-1,-1 1-159,0 0 50,1-1 0,-1 1-136,1-1 0,-1 4 140,0-4 0,1 4-57,-1-8 1,1 5 29,-1 3 0,0-6 1,2 3 64,3-2-63,-3 0 1,3 2 34,-4 0 0,3-2 42,1-3 1,1 3-58,-2-2 1,-2 2-29,3 2 1,1-1 44,-2 1 1,5-2-3,-5-2 1,2 5 19,-1-6 1,-2 6 8,6-5 0,-6 2-58,1 1 0,0 0 25,0-4 0,-1 3-114,6-2 0,-5-2 101,5 1 1,-4-1-150,3 2 0,1 1 135,4-6 1,-4 6-126,-1-2 1,-5-1 105,2 2 1,-3-2-8,-2 1 1,0 4-4,1-4 1,-5 2-10,0-2 0,1 4-15,3-4 0,1-1 17,-1 2 1,-4-1-20,0 5 0,3-5 15,2 1 1,2-1 27,-7 5 1,3 1 6,2 2 1,-5-2-9,0 3-107,-5-3 1,7 3-147,-6-1 0,4 5-9,-4-4 0,2 4 226,-2-4 0,-3-1 0,5-3 0</inkml:trace>
  <inkml:trace contextRef="#ctx0" brushRef="#br2">30927 9587 10261,'-7'-5'2290,"1"3"-4137,6-3 1774,0 5 0,0 11 0,0 2 0</inkml:trace>
  <inkml:trace contextRef="#ctx0" brushRef="#br2">28570 11001 11641,'0'-7'-77,"0"1"-227,0 6 0,0-1 272,0-3-294,0 3 403,0-5-153,0 6 689,5 0-408,-4 0 440,5 0-5,-6 0-367,5 0 0,-2 0 401,6 0-296,-7 0 0,8 1-128,-6 4 0,2-4-162,-2 3 0,-2-1-313,7 1 214,-7-3 0,8 6-162,-6-3-72,6-2 269,-3 3 0,4-3 152,-3 2-517,3-3 306,-4 5 1,4-5 121,-3 3 0,-1-2-57,-3 2 1,-1-3 1,5-1 394,-5 6-446,8-5 0,-8 6-198,5-3 380,-5-3-76,8 5 0,-6-5-50,4 3 0,-2-2 1,-3 2-98,-3-3 0,9 1 55,-6 2 15,6-3 1,-8 5 146,7-6 0,-5 1-120,4 3 0,-4-2 37,4 2-82,-5-3 49,8-1 1,-8 4-166,5 0 11,-5 1 0,7-4 205,-6 3-30,5-3 0,-6 5-34,5-6 0,-3 0 548,3 0-285,-5 0 97,8 0 229,-4 0-227,5 0-199,0 0-272,1 0 137,-6 0 0,0 0-108,-3 0-4,-3 0 0,6 0 26,-3 0 123,-3 0 0,6 0-103,-3 0 0,-1 0 90,6 0-63,-7 0-9,9 0 1,-8 0 104,5 0-2,-5 0-121,8 0 34,-4 0-57,5 0 0,-3 0 41,-1 0 0,-4 0 1,4 0 0,-4 0 11,5 0 0,-5 0 86,4 0 0,-4 0-91,5 0 0,-5 0 1,4 0 0,-4 0-13,4 0 1,-3 0 55,3 0-135,-5 0 146,8 0-107,-5 0 0,3 0 60,-1 0 115,-5 0-27,8 0 0,-8 0-8,5 0 0,-4 0 256,4 0-288,-5 0 80,8 0-63,-4-6-249,0 5 176,4-4 0,-8 0-343,5 1 252,-5 0 0,6 3 55,-5-3 0,2 2-98,-2-2 0,-3 1-213,4-1 321,1 3 1,-3-5-248,5 6 311,-5-5-141,8 3 230,-9-9 0,7 9-130,-5-7 1,2 7 240,-2-3-205,-3-1 1,9 3-34,-6-5 0,2 5 74,-2-1 0,-1-2-91,5 2 1,-4-4 115,4 4 1,-4-5-192,5 5 98,-1-5 0,4 6 26,1-5 0,-5 3 337,0-3-378,1 0 0,3-3 5,0 3 1,-3-2 64,-1 6 0,0-6-29,5 2 1,-5 1 64,0-1 1,0 4-97,5-5 1,-5 5-105,0-4 1,-1 4-52,2-4 1,2 5-5,-3-1 0,-1-2-968,1 2 752,-5 0 1,2 2-345,-5-2 1,2 3-245,2-3-1268,-3 2 1567,5 2 0,-8 5 626,-2-1 1,-3 11-1,-5-1 1</inkml:trace>
  <inkml:trace contextRef="#ctx0" brushRef="#br2">15991 9339 23156,'-2'-11'-3719,"-2"3"0,3-3 2077,-4 2 988,4 4 500,1-6-367,0 9 360,0-3 0,0 6 249,0 3 1,1 3-766,4 6 0,-4 6 922,3 6 1,2 2-106,-2 11 0,5-1-75,0 12 1,-2 5-145,1 12 1,-4-28 0,0 1 120,2 6 1,1 1-1,-2 5 1,1 0-290,-2 9 0,0 0 0,1 3 1,-1 0 338,-1 5 0,-1 0 1,2-2-1,0-1 71,-2-1 1,0 0 0,0-3-1,-1-2-82,-3-1 1,0 0-1,1-1 1,-1 0-3,-2-3 0,0 0 0,0-3 0,-1 0-153,-1-7 0,0-1 1,2-3-1,0-1 193,-1-1 0,1-1 1,1-1-1,0 0-241,-6 26 1,-2-3 218,3-10 1,1-3-250,-1-1 0,0-5 277,-5 2 1,-3-4-539,-1-1 0,-5 1 572,1-1 0,-1-5-961,2-4 0,-4-7 625,3-4 1,2-5 176,-1-4 0,-1 2 0,-4-6 0,0 0 0</inkml:trace>
  <inkml:trace contextRef="#ctx0" brushRef="#br2">14390 10889 13177,'-18'0'-455,"5"0"-60,-4 0 1,3 0 579,2 0 1076,5 0-603,1 0-357,23 0 0,-1 0 86,18 0 1,-1-1-36,4-3 1,10 2-6,2-2 0,11-1-83,2 1 1,-26-1-1,2 1-295,5 2 1,1 0-1,7-2 1,1 0 217,5 2 0,2 0 0,5-1 0,0 2-452,4 0 1,1 2 0,-1-1 0,0 1 356,2 1 1,1 0-1,-24 0 1,0 1-1,-1 0 50,23 5 1,-1 1-1,-4-2 1,-1 1-477,-7 2 0,-1 1 0,1-3 1,0 0 342,-2 3 0,-1-1 1,-1-2-1,0-1-166,-2 2 1,-1-1 0,-2-3 0,-2-2 115,-3-1 0,-1 0 1,0-1-1,-1-1-50,0 1 1,-1-2-1,-2 1 1,0-1-7,1-1 0,-1 0 1,26-1-167,-9-5 1,-8 1-430,-5-1 812,-8-3 0,-3 9 0,-5-2 0,0 3 0</inkml:trace>
  <inkml:trace contextRef="#ctx0" brushRef="#br2">14663 10678 8760,'7'-6'3017,"-1"-1"-2795,-6 3 0,1 2 788,3-2-365,-3 3-283,10 1 0,-8 0-172,6 0 1,-5 0 81,4 0 1,-4 0 684,4 0-812,1 0 1,3 0 176,0 0 1,1 4-333,-1 0 0,1 1-30,-1 0 1,5-4 50,-1 3 0,2 2-136,-1-2 1,-2 1 112,5-1 0,-3-2-22,4 2 1,-5-3 118,5-1 1,-5 4-209,5 0 0,-4 1 241,3-5 0,-5 0 48,2 0 0,1 0-50,-2 0 1,1 0 49,-5 0 0,5 1-116,-1 3 1,1-2-32,-5 2 1,2-3 6,3-1 1,-3 0 0,2 0 242,-2 0-279,-2 0 0,1 4-203,-1 0 101,0 0 1,1-4 321,-1 0 0,1 0-100,-1 0 0,0 0 76,1 0 1,-5 0-113,0 0 1,1 0-109,3 0 0,5 0 103,-1 0 0,1-1 163,-5-3 0,1 3 76,-1-4 0,0 4-437,1 1 184,-1-5 1,1 2 23,-1-6 1,0 7 80,1-2 1,-5 1 34,0-1 30,1 2 1,3-7-230,0 5 1,1-5-101,-1 5 70,-5-5 0,4 6 24,-3-6 0,-1 7 10,2-2 0,-5-2-377,4 2 275,0-6 1,5 3 8,-1-5 1,-4 4-118,1-1 130,-1 1 47,4-4 0,-1-1-73,-2 1 1,2 0-129,-3-1 353,-3 1-219,6-1 0,-8 2-117,5 3 1,-5-3 59,1 3 0,2 1-33,-2-1 0,4 4 198,-4-5 0,5 5-18,-5-4 0,5 4 89,0-5 1,-2 5 24,1-4 0,-1 4 84,1-4 1,3 3 8,-3-3 0,-1 5 582,1-1-594,1-3 0,3 2-67,1-3 1,-2 1 6,-3 3 0,3 2 11,-3-2 0,3-1-16,2 0 0,-1 0 0,0 1 1,1 2-37,-1-2 0,1 2-25,-1-3 50,0 4 0,1-6-80,-1 3 1,1 3 169,-1-3 1,0 1-195,1-1 1,-1 2 146,1-2 0,0 1-37,4-1-1,-3 3-40,2-3 0,-1 1-54,2-1 0,-2 2 22,6-2 0,-5-1-20,5 1 0,-6 0 15,2 4 0,1-5-78,-2 1 1,5 0 51,-5 4 0,5-1 107,-4-3 0,5 2-55,-2-2 0,0-1-53,0 0 1,-3 0-12,4 1 0,-2 2 33,2-2 1,2-1-101,-2 1 1,-2 0 86,2 4 1,-2-5-33,2 1 0,1 0 3,-6 4 0,6-4-10,-1 0 1,-2 0 35,2 4 1,-5-4 5,5-1 0,-2 0-65,2 1 0,1 2 89,-5-2 1,1 3-72,-2 1 0,-1-4 35,6 0 0,-6 0-120,2 4 1,1 0 63,-2 0 1,2-5-108,-1 1 0,-4 0 98,4 4 0,-3 0-188,-2 0 1,1 0-275,-1 0 0,-4 0 190,0 0 1,-3 0-152,3 0 0,-4 0-365,4 0-95,-5 0 1,3 1 738,-6 4 1,5 2-1,2 5 1</inkml:trace>
  <inkml:trace contextRef="#ctx0" brushRef="#br2">14862 10728 16060,'11'-1'-2510,"-3"-3"2866,3 2 0,-8-8-537,5 6 1,-5-1 178,1 1 297,-3 2 348,-1-3-926,0-1 88,0 5 266,6-5 1,-5 5 44,3-3 258,3 3 0,0-5 88,5 6 0,1 0-381,-1 0 128,1 0 1,-1 0 106,1 0 1,-1 4-24,0 0 0,2 5-354,3-5 1,-4 4 75,4-4 0,-3 2-116,-2-2 1,2-2 78,2 7 0,-2-6 49,3 1 0,1-2 50,-2 3 0,2-4-6,-1 3 1,-3-3 103,2-1 0,-1 0 105,2 0 1,-3 0-126,2 0 1,-2 0 19,-2 0 1,2 0-19,3 0 1,-4 0-32,4 0 1,-7 0 16,-2 0 1,0 0-5,5 0 0,-5 0 18,0 0 114,0 0 1,5-1-26,-1-3 83,1 3 1,-1-6-8,0 3-146,1 2 1,-1-8-51,1 6 1,-2-1 84,-3 1 0,3 1-121,-3-5 0,-1 5 317,1-1-359,1-3 1,3 1 4,0-2 0,-3-2-194,-1 6 1,-1-1 3,1 1 1,3-2 153,-3-2 0,2 1-42,-2 3 1,2 1 10,-6-5 1,6 4-18,-2-5 1,-1 7 103,1-2 1,-4-2-67,5 2 16,-1-6 0,3 8 180,-3-7 0,2 5 250,-6-4-681,6 5 180,-4-8 0,7 8 205,-1-5 0,-1 4-200,-2-4 0,2 5 314,-3-1 1,3-2-220,1 2 0,1-4-39,-1 4 1,1-2-21,-1 2 0,0 1 709,1-5-565,-1 5 1,1-6-69,-1 5 1,0-5 4,1 5 0,-1-1 47,1 0 0,-1 4-13,0-3 1,1-2 63,-1 2 1,1-4-96,-1 4 1,2-6-53,2 2 1,-2 1 8,3-1 0,-4 1 1,0-1 1,-1-2-30,1 6 1,-1-4 41,0 3 1,1-3-174,-1 4 0,1-4 151,-1 4 0,0-5-7,1 5 1,-1-4 116,1 4 0,-1-2 17,1 2 0,-1 1 26,0-5 0,1 5-27,-1-1 0,5-1-144,-1 1 0,2 0 105,-1 4 0,-4 0-189,4 0 1,1-2 188,-2-2 0,7 3-1,-3-3 0,2 2 0,2 2-114,1 0 101,-3-5 0,8 3 54,-5-2 0,4-1-97,0 0 0,1-3 217,-1 4 0,1-1-113,3 0 0,-1 4-204,-3-3 0,-3-2 180,3 2 0,-3 0-87,-1 4 1,-4 0-43,-1 0 1,-4 0-110,0 0-1,-2 0-9,-2 0 1,1 0 78,-1 0 1,-4 0-58,1 0 1,-5 0 62,4 0-36,0 0 1,1 0 20,-1 0-299,-5 0 188,8 0-315,-10 0 357,10 0-20,-10 0 356,5 0-244,-6 0-406,0 0-560,0-5 0,-6 3 523,-2-2 0,0 3 258,-5 1 0,4 0-116,-8 0 1,2 0 36,-1 0 0,0 0 68,-4 0 1,0 0-65,0 0 1,-4 0 3,4 0 0,-5 0 529,-4 0 1,1 0-313,-5 0 1,0 4-69,-4 0 1,0 4 48,0-4 1,-1 5 192,1-5 0,-3 1-145,3-1 1,-2-1 182,10 5 0,-4-5-76,4 1 1,-2 2 65,6-2 0,-3 4-42,8-4 1,-4 6-149,-1-2 0,2-1-180,2 1 1,-2 1 121,2 3 0,-2-4-29,-2 1 0,0-1 27,0 4 1,2 1 67,2-1 1,-1-4-86,6 1 1,-5-1 177,4 4 0,1-3-95,3-1 0,-3 0-9,-1 5 0,1-5 40,3 0 1,0 0-70,-4 5 0,2-2 53,-6-3 1,6 3 28,-2-3 0,2-1-39,-1 2 1,2-3 47,-3 3 1,0 2 60,0-3 0,0-1 26,5 1 1,0-4 133,-1 5 1,1-5-80,-1 4 1,2-4-123,3 4 0,-3-4 13,3 5 1,1-2-168,-1 1 14,-1 3 1,-3-6 185,0 4 0,3 2-139,1-3 1,4-1-47,-4 1 1,4-4 119,-5 5 0,5-7 304,-4 2-74,5 3-42,-8 0 0,8 4-173,-5-2 1,4-3 15,-4-1 0,1-3 161,-2 7 1,-2-5-58,3 4 0,1-5 6,-1 1 1,1-1-86,-1 1 1,-3-3-31,3 3 1,1-2 191,-2-2 1,1 0-36,-4 0 1,3 0-48,1 0 0,0 1-14,-4 3 1,-1-2 22,1 2 0,-2-3-77,-3-1 1,4 4 50,-4 0 0,-1 0-73,2-4 0,-5 2-14,4 2 0,-1-3 50,2 3 0,1-2-3,-6-2 0,5 0-114,-5 0 1,6 0 12,-2 0 0,-1 0 31,2 0 0,-1 0-76,5 0 1,-1 0 49,1 0 0,0 0-55,-1 0 1,1-2-33,-1-2 1,1 3 62,0-3-126,-1 2 1,1 2 174,-1 0 1,5-4-435,0 0 1,4 0-460,-5 4 595,1 0 1,-4 0 115,-1 0 0,1 0 153,-1 0 0,5 0 211,0 0-275,0 6 270,-5-5 217,1 4 278,5-5-697,1 0 1,6 2-1158,0 2 708,0-3 0,2 5 130,2-6 0,-1 0 278,5 0 0,0 0-17,5 0 0,-1 0 60,0 0 0,1 0-130,-1 0 0,1 0 156,-1 0 0,5 0 313,-1 0 0,2 0-14,-1 0 0,-2-4-63,5 0 1,1-2-302,4 2 0,0 3-36,0-4 1,1 0 84,3 1 0,-3 0-166,3 4 0,-2 0 79,2 0 0,-1-4 168,5-1 1,-5 1-138,1 4 1,1 0 62,-1 0 0,1-4 22,-1 0 0,-3-2 15,3 2 1,-3 3-136,-1-3 1,0-2 131,0 2 1,-2-4-43,-2 4 1,1-5 49,-5 5 1,3 0-28,-3 4 1,-1-4 61,-3 0 0,-1-2-39,0 2 1,1 3-3,-1-3 1,1-2 11,-1 2 1,0-1-36,1 1-1,-1 1-69,1-6 0,0 5 8,4-4 0,-7 1-20,2-1 1,-1-3 9,6 3 0,-4-3-55,4-2 0,-3 1 101,-2-1 0,1 5-2,-1 0 0,0 0-30,1-5 1,-1 2-103,1 3 1,-1-2 19,0 6 137,1-6 1,-1 5 62,1-3 0,-1-2-135,0 6 0,1-4 173,-1 4 0,1-2-145,-1 2 1,5 1 189,-1-5 0,1 4-45,-5-5 1,6 5 94,3-4 0,-2 4-148,2-4 1,-5 3 18,5-3 1,0 4 16,3-4 1,1 4 5,0-5 0,-2 5-53,-2-4 0,3 4 136,-4-4 0,4 3-107,0-3 0,1 4 198,0-4 1,0 4 17,0-5 1,-1 5-175,1-4 1,1 4 9,3-4 0,-2 5-13,2-1 0,-2-2-4,2 2 0,-5-4-77,4 4 1,0 0-249,5 4 0,2 0 177,-6 0 1,4 0-63,-4 0 0,-1 0-112,-3 0 0,0 0 144,0 0 0,-2 0-208,-2 0 0,-3 4-314,-6 0 264,6 5 1,-4-6 303,3 5 0,-4-5-403,0 1 1,-5 2-186,0-2 0,-4 2-1274,5-2-881,-7-3 1622,4 10 0,-6-8-522,0 5 1,-10-4 950,-2 4 1,-9-1 730,1 2 0,-9 2 0,-3-4 0</inkml:trace>
  <inkml:trace contextRef="#ctx0" brushRef="#br2">16412 10381 19510,'-5'-7'-4813,"2"0"3927,-5 3 1,5 1 1141,-1-5 1,3 4 139,1-5-160,0 7-39,0-9-13,0 9 0,0-5-455,0 3 0,1 3 634,3-3 0,-1 2 252,5 2 1,4-1 39,5-3 1,2 2 232,2-2 1,1-3-143,11-1 0,6 1 213,6-1 1,10 0-168,7-5 0,7 0-593,-30 4 1,1 1 0,-1 1 0,0 0-51,1-1 0,-1 0 0,-2 2 1,-1 2 88,26-4 0,-5 5-239,-4-1 0,-4 3 52,-8 1 0,-5 0-271,-11 0 0,-2 0 127,-2 0 1,-3 1-965,-6 3 656,0-3 0,-3 6-14,-1-3-160,-5-2 108,2 3-132,-5 1-407,0-5 348,0 5 261,0-6 0,-5 0 421,-4 0 0,-2 0 93,-1 0 0,-5 0-255,1 0 1,-6 0 102,1 0 1,-2 0 185,-2 0 0,-4 0 61,0 0 0,-1 0 71,1 0 0,3 0 190,-3 0 1,-3 0-625,-1 0 0,-3 0 229,-1 0 0,-2 1-83,-2 3 1,1-1 20,-6 5 0,2-4 48,-1 5 0,-2-5-64,6 4 1,-1 0 16,5 5 0,-4-5-23,-1 0 0,2 1 113,7 3 1,-3-4-122,3 0 1,-1-1 201,1 2 1,-2 0-33,6-5 0,-4 6-73,4-2 0,0-1-110,5 1 1,-1-1 83,0 2 0,-1 2-99,-3-3 0,3 3 64,-3 1 0,7 1 20,1-1 0,2 1-100,-2-1 0,-1-4 255,5 1 0,1-1-98,3 4 0,1-4 78,0 1 0,-1-2-243,1 1 1,4 3-4,-1-3-42,1 3 1,0 2 130,-1-1 1,5-4-210,-4 1 1,4-5 21,-4 4 18,-1 0 1,-3 3 102,0-2 19,-1 2 0,1-6 232,-1 3 1,5 2-125,0-6 0,4 4 143,-5-4 1,3 2-17,-3-2 38,-2-2 1,4 7-150,-5-5 1,4 5 44,-1-5 0,1 0-5,-4-4 1,-1 1-35,1 3 0,0-2 56,-1 2 0,-1-3-31,-2-1 0,1 0-62,-6 0 1,4 0-93,-3 0 1,-1 0 33,-4 0 0,0 0 36,1 0 0,-3 0-73,-1 0 0,1 0 60,-2 0 1,3 0-10,1 0 0,1-4-29,-1 0 1,1-2-23,4 2 0,-4 3-97,4-3 0,-3 2 146,3 2 1,-4 0-107,4 0 0,-4 0 105,-1 0 0,2 0-62,2 0 0,-1 0-100,6 0 0,-5 5 267,5-1 0,-1 1-346,5-1 130,-1-2 0,2 5-2134,3-3 1519,2-3 1,12 9-1412,2-6 0,3 6 2046,2-2 1,5 3 0,1 1 0</inkml:trace>
  <inkml:trace contextRef="#ctx0" brushRef="#br1">18819 10319 8527,'0'-13'0,"0"5"1267,0 0-716,0 0 1,0-5 781,0 1 358,0 5-1148,0-4 0,0 8-180,0-5 195,0 5-274,0-2-39,0 16 0,0-3-130,0 8 0,0 2-378,0-1 1,0 5 248,0-1 0,0 2-722,0 2 0,0 0 380,0-1 1,0 1-794,0 0 1,0 0 507,0 0 1,0-2-412,0-2 0,0 2 400,0-2 1,0 1-246,0-1 897,0-4 0,0-4 0,0-1 0</inkml:trace>
  <inkml:trace contextRef="#ctx0" brushRef="#br1">18807 10344 8527,'-7'-13'203,"-3"-3"-203,6-1 0,-4-1 1196,3 2 1,1 2-474,4-3 1,0 4 1216,0 0-1358,0 1 1,2 1 74,2 2 0,1 3-145,4 1 1,2 4-225,-3-3 0,7-2-271,2 2 1,3 0 209,-3 4 0,4 1-399,-5 4 1,6-3 224,-1 7 1,-2-1-651,2 4 0,-6 5 293,1-1 0,-3 1-241,-5-5 1,2 5 150,-6-1 1,0 5 168,-4-4 0,0-1 205,0-3 0,-5-1-185,-4 0 0,-2-1 404,-1-2 1,-1 0-91,1-5 0,-2 1 300,-2-5 0,2 4-145,-3 0 0,8 0 821,0-4-764,1 0 1,-3-1 22,3-4-339,2 4 1,8-4 158,2 5 0,7 0-416,5 0 1,5 0 152,-4 0 1,5 5-401,-2 3 1,4 3 198,1 2 0,-5 3-178,1 1 0,-6 5 129,2-1 0,-8-2 251,0 2 0,-8-2 250,-1 1 0,-7 3-122,-9-7 0,-4 1 75,-5-5 1,-5 0-108,-3 1 1,-3-1 249,-1 1 0,0-6-63,0-3 1,1 1 1,3-1 1,2 0-283,7-4 0,4-4-301,4 0 1,7-5-682,5 0 1,3 2 521,1-1 1,1 1-501,3-1 1,9-2 1054,7 6 0,9-11 0,3 1 0</inkml:trace>
  <inkml:trace contextRef="#ctx0" brushRef="#br1">19241 10468 8527,'7'-9'1579,"-3"1"0,-1 5 1130,1-1-1325,-3-3 0,6 6 127,-3-3-1014,-3 2 0,9 8-682,-6 2 1,2 3 265,-2 2 0,-3 3-320,3 1 0,-2 5 281,-2-2 0,1 0-1297,3 0 0,-2 0-97,2 0 1,-3 0-490,-1-4 0,0-2 1841,0 2 0,6-2 0,1-1 0</inkml:trace>
  <inkml:trace contextRef="#ctx0" brushRef="#br1">19253 10244 8503,'-4'-13'1029,"0"-4"1,-4 3-238,3-2 0,1 2 954,4 2-1219,0 5 0,2-3-1546,2 6 0,3 1 442,5 7-2419,1 3 2996,-1 6 0,6 4 0,1 3 0</inkml:trace>
  <inkml:trace contextRef="#ctx0" brushRef="#br1">19538 10455 9193,'-1'-8'2327,"-3"0"-1222,3 5-1269,-5-3 1,6 12 188,0 2 1,0 0-381,0 5 0,1-4 218,4 8 0,-4-2-300,3 2 1,2-4 201,-2 4 1,1 1 14,-1-2 1,-2 1 47,2-5 0,-3-3 0,-1-1 0,2-1 915,2 1-97,-3-2 30,5-6 0,-6-2-145,0-2 186,0-3 1,0-7-126,0-2 1,0 2-149,0-2 1,0 0-240,0 0 1,0 2 66,0-2 1,4 6-219,0 2 0,6 1 94,-2-2 0,0 0-393,5 5 0,-4 0-68,8 4 1,-2 0-240,1 0 1,-2 5 67,3 3 1,1 3-421,-2 2 0,5-1-1,-5 1 1,5-1 269,-4 0 1,-1-1 634,-3-2 0,5 7 0,1-2 0</inkml:trace>
  <inkml:trace contextRef="#ctx0" brushRef="#br1">20022 10492 8518,'0'-12'-7,"-1"0"-8,-3-1 0,2 1 1773,-2-1 0,-3 2-486,-1 3 0,1-2-109,-1 6 1,0 0-826,-5 4 0,5 0-65,0 0 0,-1 2-211,-3 2 1,0 3 63,-1 5 1,2 6-530,3 3 1,-2-2 371,6 2 0,-4-1-928,4 5 1,-5 0-148,5 0 1,0-5 492,4 1 1,0-5 234,0 5 0,6-6 97,2 2 0,4-8 330,5 0 1,-2-6-99,6 1 1,-5-3 112,5-1 1,-4-5-46,3-4 1,-1 2 599,2-1 0,-3-4 398,-6-5 1,-3-1-495,-1 2 1,-5 2 252,1-3 0,1-1-211,0 2 1,-1-2-273,-4 1 0,-2 5-20,-2 0 0,1-1-199,-5 5 0,4 2 143,-4 2 1,4-1-1293,-5 1-287,7 0 0,-8 9 737,6 3 0,0-1-300,4 2 0,-2 3 314,-2 4 0,3 1 339,-3-5 1,4 1-2,4-1 1,-1 1-3,5-1 226,0 0 1,9-1 211,-1-2 0,1-4 161,-5-5 0,2 0 485,2 0 0,-2-4 243,3 0 0,-5-10-459,-4 2 0,3-3 214,-2 2 0,-4-3-281,-1-1 0,2 1-171,-2 3 0,0-3 224,-4-1-449,-5 1-1460,-2 3 1033,-6 6-1008,1 2 0,1 6 623,3 3 1,2 3-413,6 6 1,-4-1 422,0 0 0,0 1 208,4-1 1,1 1 172,3-1 1,-1 0 165,5 1 1,1-2 9,3-3 1,0 2 274,1-6 1,-1 0 731,1-4 1,-1 0-436,0 0 1,1-6 621,-1-2 1,1-3-424,-1-1 1,-4-1 185,1 1 1,-3 0-322,3-1 1,0 1-144,-5-1 1,5 5-101,-5 0 155,0 0-1631,-4 1 941,0 1-917,0 6 0,0 6 534,0 2 1,0 3-193,0 1 1,1 2 240,4 3 1,-4-4 437,3 4 1,-1-3-220,1-2 297,-3 1 1,10-2 284,-2-3 0,-2 2-115,1-6 628,0 0 0,4-4-354,1 0 0,-2-6 298,-3-2 1,3-3-214,-3-1 0,-1-1-33,2 1 0,-7-1 305,3 1-709,1 0 0,-3-1-87,5 1 0,-5 4 217,1-1-817,-2 6 0,-1-2 18,3 5-108,-2 0 1,4 0 220,-1 0 1,-4 1 20,3 3 0,2-1 230,-2 6 1,4-5 277,-4 4 0,2-5 40,-2 1 0,-1-3-192,5-1 0,-4 0 1406,4 0-943,-5 0 0,4 0 532,-3 0 0,-3-5-185,4-4 1,-4 3 5,-1-3 1,1 1 263,3-4-370,-2-1-835,3 1 0,-1 4 284,1-1 0,0 6-298,-1-1 1,-1 8 193,5 5 1,-5 7-849,1 5 1,2 4 250,-2 4 0,0 2-13,-4 7 0,0-1 503,0 0 1,0 0-28,0 0 1,-6-3 380,-2-1 1,-3-6-134,-1 2 1,-6-8 81,-3-5 1,-4-2 3,-4-2 0,-2 1 366,-7-1 0,1-5-191,0-3 1,0-2 57,0-2 0,4-2-5,-1-2 0,8-3 0,1-5 1,12-5-360,9 1 0,2-6 109,2 1 0,7 2-831,5-2 0,12 2 420,9-2 1,3-2-313,1 2 1,4 2 264,1-2 1,3 6 385,-3-2 0,4-2 0,-1 0 0</inkml:trace>
  <inkml:trace contextRef="#ctx0" brushRef="#br1">21238 10406 8407,'7'-13'2163,"4"1"-643,-10-1-869,10 6 0,-11 2-443,0 5 1,-1 0-264,-7 0 1,-2 10 79,-7 2 0,4 5 115,-4-1 1,2-1-156,-2 6 0,5-5 146,0 5 1,-1-2-487,5 2 0,-2 1 135,2-5 1,3 1-68,5-2 1,0-2-1,1 2-926,3-2 865,3-7 1,5 3-653,1-6 0,3 4-2,1-4 1002,5 0 0,-3-4 0,6 0 0</inkml:trace>
  <inkml:trace contextRef="#ctx0" brushRef="#br1">21548 10170 8407,'0'-18'0,"0"4"1167,0-2 1,0-2 255,0 1-217,-5 1 1,2 7 111,-5 1-1016,5 5 0,-7-1-272,6 8 0,-1 7 111,0 6 1,4 5-249,-3-1 0,3 6 139,1 2 1,0 6-385,0-2 1,0 3 177,0 1 0,1 0-636,3 0 1,-1-4 52,5 0 1,-4-4-97,4 4 0,-3-5-264,3 1 0,-4-7 437,4-1 0,-4-10 680,5 1 0,4-2 0,7 2 0</inkml:trace>
  <inkml:trace contextRef="#ctx0" brushRef="#br1">21771 10393 8398,'0'-12'855,"0"-1"1,0 1 973,0 0 980,0-1-2528,0 6 0,-1 2 318,-3 5-1060,-3 0 0,-5 7 324,-1 5 0,5 2-167,0 6 0,-1 0 185,-3 0 0,4 4-527,-1-3 0,3 2 118,-3 2 1,4 0-159,5-1 1,0 0 504,0-4 0,0-2-128,0-5 0,5-5 706,4 0 0,-3-5-250,3 1 1,3-4 162,5-4 1,-1-3-171,-3-5 0,-1-1 611,0 1 1,1-5-260,-1 1 0,-1-5 409,-2 5 0,0-5-104,-5 5 0,0-2-290,-4 1 1,5 3-548,-1-2 1,0 6 139,-4 2 0,1 5-1766,3-1 1041,-2 3-93,3 1 0,-5 5 289,0 3 1,0 5-1179,0 3 0,0-2 1607,0 3 0,6 2 0,1 0 0</inkml:trace>
  <inkml:trace contextRef="#ctx0" brushRef="#br1">22069 10331 8394,'0'-12'0,"0"-1"0,-4 5 945,0 0 1,-6 1-308,2-1 1,1 1-345,-1 3 0,0 2 15,-5-2 0,1 4-179,-1 4-670,1 3 0,1 6 376,3-1 0,2 0-464,6 1 0,0-1 356,0 1 0,0-1-96,0 0 1,0 1 48,0-1 0,6 1 179,2-1 0,3 0 48,1 1 0,2-5 333,3 0 1,-4-1 63,4 1 0,-3 2-130,-2-6 1,-4 5 168,1-5-194,-1 5-529,4-2 175,-5 6-106,-1-1 0,-12-1 64,-2-3 0,-3 2-332,-1-6 578,-1 6 0,1-9 0,-1 5 0</inkml:trace>
  <inkml:trace contextRef="#ctx0" brushRef="#br1">22268 10294 8364,'0'-12'750,"-2"-1"-525,-2 1 0,3 3 931,-3 1 1,1 1 29,-1-1-740,2-3-539,-3 10 150,5-5 1,0 12-615,0 2 0,0 3 325,0 1 0,4 1-220,0-1 0,6 2 255,-2 2 0,-1 0-189,1 4 0,-4-5 127,5 2 0,-5-2 216,4 2 0,-5-4 129,1 4 0,-3-3-112,-1-2 0,0 1 6,0-1 0,-5-4-35,-4 1 0,-2-3-27,-1 3 1,0 0 45,-1-5 1,1 1-233,-1-5 0,1 0 93,0 0-12,-1 0 311,6 0-163,2 0 1,12-5 121,5 1 0,2 0-147,7 4 1,-5 0 289,5 0 1,-2-4-14,2 0 1,2-2 65,-2 2 0,-3 2 83,-2-7 0,2 5 103,-1-4 0,-2 4 139,-7-5 1,3 1-171,-2-4 0,-3 4 84,3-1 1,-7 1-96,3-4 0,-4-1-123,-1 1 0,0 3 258,0 1-660,0 5-627,0-2-29,0 5 1,-4 5-318,0 4 1,0 2 516,4 1 1,0 2-98,0 2 0,-2 0 165,-2 4 1,3-5 241,-3 2 1,6-3-49,2-2 0,6-1 538,-2-3 0,3-1 72,2-2 0,5-4 331,2 3 0,4-8 213,1-4 1,-1-5-403,1-3 1,-4-4 345,0-4 0,-2-5-286,2 0 0,1-4 10,-6 4 0,1-6-99,-5 2 0,0-7-276,1-1 1,-1 0-192,1 3 0,-1 2 153,1 3 0,-1-1-15,0 5 57,-5 6-574,-1 10 1,-8 8 244,-2 5 1,-7 7-585,-5 5 0,-5 7 351,4 10 1,-3 2-82,3 2 0,-5 2-48,1-2 0,2 5-64,-1 3 1,3-1 95,-4 5 1,6 1 5,-1 4 1,2 1 127,1 2 0,2-2 108,3 3 1,3-8 218,5-5 1,1-9-121,3-8 0,4-6 879,9-9 0,-2-5 216,6-8 0,-5-7-521,5-6 1,-2-5 401,2 1 1,1-2-280,-5-2 0,3 0 349,-3 0 0,-1 1-412,-3-1 0,-1 0-196,1 0 0,-2 0-4,-3 1 1,1 0-456,-4 3 1,-1 4 102,-4 4 1,0 1-329,0-1 390,0 6 1,-2 2-28,-2 5 1,3 1-4313,-3 3 3136,2 3 1,2 6 764,0-1 0,6 1 181,2-1 0,3 0 324,2 1 0,-1-5 118,0 0 0,2-5 151,3 1 0,-4-2 130,4-2 0,-3 0-219,-2 0 1,1-5 778,-1 1 0,-4-9-386,1 0 0,-7-2 233,2 3 1,-2-5-307,-2 0 0,0 1 6,0 4 1,0-1 158,0 1-628,0-1 1,0 5-711,0 0 604,0 5-774,5 3 0,1 11 417,2 6 1,2-1-1136,-6-3 0,6 4 586,-2 4 1,-1-3 926,1-1 0,0 2 0,5 0 0</inkml:trace>
  <inkml:trace contextRef="#ctx0" brushRef="#br1">23111 10120 8331,'-1'-16'733,"-3"-1"1,2 1-1129,-2 3 126,3 1 269,-5 5 0,-1-4 0,-5 4 0</inkml:trace>
  <inkml:trace contextRef="#ctx0" brushRef="#br1">22528 10096 8382,'11'-6'-52,"-3"-2"0,3 1-164,-2-1 0,-2 5 216,1-1 0,6 2 0,5 2 0</inkml:trace>
  <inkml:trace contextRef="#ctx0" brushRef="#br1">23521 10331 8305,'4'-12'1762,"0"-1"1,0 1-784,-4 0 1,-3-1-62,-5 1 0,-3 3-378,-14 1 1,3 5-345,-7-1 1,-1 3-736,1 1 0,-4 0 412,4 0 0,1 7-1034,8 5 0,2 1 697,5 3 1,6 2-723,3-1 0,8 1 471,5-2 1,3-2-148,5 2 1,2-2 861,6-1 0,0 4 0,-1 3 0</inkml:trace>
  <inkml:trace contextRef="#ctx0" brushRef="#br1">23657 10331 8305,'4'-16'1025,"0"-1"0,0 1 239,-4 3 51,0 1 1,-1-1-616,-3 1 1,-3 5-158,-5 3 0,-1 3-112,1 1 1,-1 0-782,1 0 0,-5 5 303,1 3 1,4 5-507,3 3 0,5-1 289,-4 6 1,5-4-253,-1 3 0,3 0-301,1 0 1,1 2 234,3-5 1,2-1 541,2-3 0,4-1-129,1 1 1,0-7 731,8-1 0,-4-4-58,3-1 1,0-1 166,0-4 1,2-1-55,-5-7 1,-1 1-203,-3-1 0,-1-3-75,1-1 1,-6-3 266,-3 3-1174,3 1 556,-6 3-1248,5 1 1,-11 6 362,1 6 0,-1 2-48,1 6 0,2 0 449,-2 5 1,3 3 215,1 1 0,4-1 185,0-3 0,6-2-99,-2-3 0,3 2 517,1-6 1,5 0-319,-1-4 0,6 0 773,-1 0 1,-2-6-40,2-2 0,-4-4 218,3-5 0,-5-2-255,2-6 1,-3-1 162,-2-3 1,-4 0-199,1-8 0,-6 2-214,1-6 1,-3 2 177,-1 2 0,0 0-144,0 0 0,0 5-16,0 3 1,-4 4-237,0 5 1,0 6-230,4 6-444,0 5-281,0 14 0,0 4-629,0 14 0,0 3 681,0 1 0,0 2-195,0 3 1,4 3 238,0 0 0,6 1 74,-2-5 0,-1-1 159,1-3 1,2 1 131,6-5 1,-2-1 240,2-8 0,2-3 285,-1-9 1,1-2 571,-2-6 0,0-2-471,4-2 0,-5-7 269,2-5 0,-7-6-194,-2 1 0,-5-2 604,1-2 0,-3 4-347,-1 0 0,0 1-127,0-5 0,0 4-840,0 1 361,0 4-2184,0-1 1681,0 10 1,0 2-836,0 10 1,0 2 527,0 5 0,2 6-54,2 3 0,-2-2 75,7 1 0,-2 1-78,1 4 1,1-6-224,-4-2 0,3-2-1,-4 1 994,6-2 0,-3 4 0,5-5 0</inkml:trace>
  <inkml:trace contextRef="#ctx0" brushRef="#br1">24327 10058 8305,'-11'-8'-458,"3"0"1,-2 4 457,6-5 0,-11 7 0,1-4 0</inkml:trace>
  <inkml:trace contextRef="#ctx0" brushRef="#br1">23756 10033 8435,'6'-12'1388,"2"0"0,3 1-601,2 2 0,3 4-409,1 5 1,5-4-740,-2 0 0,5 1-1949,4 7 2310,-3 3 0,10 11 0,-4 1 0</inkml:trace>
  <inkml:trace contextRef="#ctx0" brushRef="#br1">24587 10145 8352,'0'-18'0,"0"4"1819,0-2 0,0 2-827,0 2 0,-9 3 510,-4 1 0,-2 4-890,3-4 0,-1 5-659,1-1 1,0 2-512,-1 2 1,-1 6 448,-2 2 1,6 5-234,-2 3 0,8-1 300,0 6 0,2-4-423,2 3 0,0 0 82,0 0 0,6-2 246,2-5 1,3 0 48,1 4 1,1-8 411,-1 4 1,1-9 248,-1 0 0,5-2-255,-1-2 1,1 0 32,-5 0 0,0-2-61,1-2 0,-2-3 31,-3-5 1,-1-1-93,-3 1 0,-2 0-23,2-1 1,-3 1 14,-1-1 1,4 1-297,0 0 1,0 3-1443,-4 1 898,0 5 104,0-8 0,2 10 199,2-3 1,-1 2-227,5 2 357,-5 6 0,8-5 295,-3 3 1,-1 2 389,1-2 0,-4 0 481,5-4 812,-1 0-1254,4 0 0,1-1-7,-1-3 1,-4 1-76,1-5 0,-1 3-395,4-3 1,1 5 132,-1-1 1,1 2-741,-1-3 1,5 4-180,-1-3 0,1 4-553,-5 4 0,5 3-1140,-1 5 0,1 2 2417,-5 3 0,0 7 0,1 8 0</inkml:trace>
  <inkml:trace contextRef="#ctx0" brushRef="#br1">25840 13022 8392,'-12'-5'0,"4"-1"320,-1-2 1,7-3-72,-2 3 1,-2 1 552,2-1 1,0 4 251,4-5-110,0 7-434,0-4-481,0 6 0,0 7 79,0 5 0,0 2 174,0 7 0,0 5-285,0 7 1,0 3 60,0 1 1,-6 2-332,-2 2 0,-2-2 103,2 2 1,-3-2-401,3-2 0,-3 0 267,-2 0 1,1-5-319,0-3 0,3-9-1390,1-3 1382,5-9 0,-4-2-507,3-6 588,3 0 548,-5-6 0,1-1 0,-2-5 0</inkml:trace>
  <inkml:trace contextRef="#ctx0" brushRef="#br1">25555 13109 8568,'-12'-12'0,"-1"-1"0,2 1 856,3 0 0,2-1-18,6 1 0,0-2 89,0-2 1,6 2-123,2-3 1,9-1-245,3 2 0,8-5-438,1 5 0,5-2 125,0 1 0,1 2-163,3-6 0,-3 6 126,-2-1 1,2 6-576,-6 2 1,0-1-110,-4-3 1,-6 5-471,-3 3 1,-2 3-2242,-1 1 2303,-6 0 0,-2 5-1160,-5 3 2041,-5 9 0,-8 2 0,-6 6 0</inkml:trace>
  <inkml:trace contextRef="#ctx0" brushRef="#br1">25468 13593 9197,'-25'21'94,"1"-1"1,2-5 1419,5 2 385,0-3-1351,16-7 1,1-2 591,8-5 1,9-1-487,4-3 0,8-5-566,4-7 0,2 1-180,3-6 0,4 5 0,3-5-1619,-1-1 1664,-2 4 1,-4-4-699,-1 5 0,0-3-442,0 3 1,-5 2 1186,-3 7 0,-8-3 0,-4 4 0</inkml:trace>
  <inkml:trace contextRef="#ctx0" brushRef="#br1">26002 13283 8528,'5'-12'0,"-3"3"2226,2 1-1531,3 0 1,-6-1 814,3 1-954,3 5 0,-4 3-438,5 9 0,-4 2 31,4 1 0,-3 5-65,3-1 0,-4 6-337,4-1 1,-4 1 222,5-1 1,-7 2-347,3-2 0,0-3 153,-1-2 1,0-2-617,-4-2 288,6 1 785,-5-1-180,10-5 0,-9-3 99,2-8 0,-3-3 243,-1-5 1,4-1-140,0 1 0,1 0 175,-5-1 0,0-1-71,0-2 0,4 2-9,0-2 0,0 2-37,-4 1 0,1 5-238,3 0 1,-2 0-50,2-5 1,1 5-162,0 0 1,4 5-21,0-1 0,2 2 98,1 2 0,0 0-335,1 0 0,-1 2 140,1 2 0,-1 3-204,0 5 1,-3 1 128,-1-1 1,0 0 81,5 1 1,-5-1 120,0 1 1,-5-1 158,1 0 1,-3-3-57,-1-1-94,0-5 1335,0 2-866,0-5 1,-5 0 360,-3 0 0,1-5-242,-2-4 1,1-2 427,-4-1 0,1 0-169,2-1 0,4 1 0,5-1 1,0-3-675,0-1 0,0 1 59,0 3 1,7 1-136,5 0 0,2-1 97,7 1 1,-1 3-871,5 1 1,4 5 449,0-1 1,0 4-1174,-4 4 1,-2 3 140,-2 6 1,-3 0-6,-6 4 1,3-2-253,-2 6 0,1-5 1631,-10 5 1,5-6 0,-2 3 0</inkml:trace>
  <inkml:trace contextRef="#ctx0" brushRef="#br1">26771 13271 10406,'0'-13'938,"-4"-3"-662,0-1 0,-1 0 373,5 5 0,-4 4 337,0 0-399,-6-1 0,5 1-259,-3 0 1,-3 5-429,2-1 0,0 8-609,0 4 0,-2 3 554,3 2 1,-3 5-478,-1 2 1,1 0 366,2 0 1,0 1-223,5 4 1,0-2 59,4-2 0,0 1-58,0-6 0,1 1 145,3-5 1,2 1 320,2-1 0,7-5 353,-3-3 0,4-2-221,-4-2 1,4-6 807,1-2 0,0-3-477,-5-2 1,-1 1 271,-3 0 0,2-2-216,-6-3 0,0 3 536,-4-2 0,0-2-375,0 1 0,0 1-112,0 4 0,0 3-704,0 1 320,0 5-703,-5-2 1,3 6 404,-2 3 0,3 9-852,1 7 1,0 5 459,0 4 0,4 7-4,0 5 1,2 2 0,-4-2-934,2 5 1026,1 2 1,-5 0 324,0-2 0,-6-9-122,-2-8 0,-3-3 283,-2-1 0,-5-7-132,-2-6 1,-4-1 316,0-7 1,-5 0-180,0-4 1,0-5 216,4-3 0,1-8 87,4 0 1,-2-6 270,5 1 1,2-2-260,7-2 0,2 0-83,6 0 1,3-4-1218,5 1 1,2-1 597,11 4 1,1 4-2316,7 0 2645,2 1 0,7-5 0,-1 0 0</inkml:trace>
  <inkml:trace contextRef="#ctx0" brushRef="#br1">27118 13208 10023,'-7'-5'-286,"2"4"0,3-6 901,-2 3 276,3 2-659,-10-3 0,9 3 472,-2-2-200,-3 3 389,6-5-319,-10 6 116,10 0-270,-5 0 74,6 0-239,0 0 40,6 0 0,1 0-241,5 0 0,2 0 64,2 0 0,4 0-271,4 0 0,7 0-93,2 0 1,3 0-236,1 0 1,0 0-116,0 0 1,2 0 267,2 0 1,-6 0-68,2 0 0,-10 0 38,-2 0 0,-1-4-1069,-8 0 143,1 0 625,-10 4 1,-3 0 148,-8 0 1,-3-1 508,-6-4 0,6 4 0,-9-10 0,2 4 0</inkml:trace>
  <inkml:trace contextRef="#ctx0" brushRef="#br1">27441 13060 8453,'-13'-13'1377,"1"1"0,1-1 1005,3 1-995,2 5-667,6-4 1,1 8-71,4-5 1,-3 5-7,7-1 0,-1 3-262,4 1 1,6 4 16,3 0 1,1 6-384,-1-2 0,2 3 82,-2 1 0,2 2-423,2 3 0,-6-2 310,-2 6 1,-5-5-279,-4 5 0,-2-1-69,-6 5 0,-3 0-246,-5 0 0,-7 0 139,-14 0 1,-3-1-181,-5 1 0,1-4-1068,3-1 0,-1-3 1717,5 4 0,-6-6 0,3 3 0</inkml:trace>
  <inkml:trace contextRef="#ctx0" brushRef="#br1">31051 12973 8785,'-7'0'1206,"1"-6"-869,6 5 204,0-5-164,0 1-30,0 4-44,0-5 117,0 6 1427,0 0-1538,-5 0 122,3 0-8,-3 0-394,5 0 0,-2 0 203,-2 0 1,3 1-143,-3 4 19,2-4-8,-3 10 0,4-8 6,-4 5 1,4-4 17,1 4 0,-4-3 14,0 3 0,0-4-18,4 4 0,0-4 6,0 5 1,-5-5 157,1 4-158,0 0 0,3 5 5,-3-1 0,2-4 1,-2 1 180,3 0-182,1 2 1,-2 0-9,-2-2 0,3 2 232,-3-3-214,2 3 0,2 1-36,0 1 1,0-5 0,0 0 205,0 2-360,0-5 0,0 6 104,0-2 0,0-2-153,0 1 0,0-4 15,0 4 0,0-4 89,0 5 1,2-2-95,2 1 98,-3 3 1,6-6 2,-3 4 1,-1-3-23,5-1 0,-1-3 315,2 7-102,2-7 0,-5 8 251,7-6-344,-6 6 0,4-9 182,-3 3 1,-1-2-148,1-2 1,0 1-11,5 3 0,-1-2-40,1 2 0,-1-3 0,0-1 218,1 0-372,-1 0 107,1 0 0,-1 0 1,1 0 52,-1 0-28,-5 0 0,4 0 84,-3 0 0,-1 0 208,1 0-294,1-5 0,-1 3 82,0-2 1,-4 1-35,4-1 0,1 3-12,3-3 0,-4-2-34,1 2 0,-1-4-4,4 4 0,-3-5-30,-1 5 1,0-5 63,5 0 0,-2 2-9,-3-1 1,3 1-14,-3-1 1,2-3 138,-2 3 0,2-3-27,-6-2-43,6 1 1,-5-1-112,3 1 0,2 0 0,-6-1 1,2-2-267,-2 3 228,-3-9 1,5 11-94,-6-10 0,4 5 89,0-2 1,0 3-30,-4 2 31,0-1 0,0 1-41,0 0 35,0-1 1,0 1 0,0-1 12,0 1-19,-5 0 1,3 3 18,-2 1 1,1 0-48,-1-5 1,3 5 39,-3 0 0,-2 0-65,2-5 0,-6 1 29,2-1 0,1 2-34,-1 3 20,5-3 0,-8 6 0,4-5-51,0 2-51,-4 5 0,4-4 82,-5 3 0,0 3 0,-1-4-198,1 4 215,-1-5 1,1 5 42,0-3 0,-1 3-64,1 1 0,-1 0 155,1 0 0,4 0-109,-1 0 1,1 0 24,-4 0 0,-1 0-100,1 0 0,4 0 72,-1 0 0,1 0-337,-4 0 279,-1 0 0,1 0-188,-1 0 1,1 1-59,0 3 45,-1-3 1,1 9 19,-1-6 1,1 6 71,0-2 0,1-1 35,2 1 1,-2 1-30,3 3 0,1-4-158,-1 1 1,5-1 32,-1 4 1,1-4 0,0 1-1289,-1 0 1211,0 2 0,3 2-1144,-3-1 0,2 2 136,-2 3 1402,3-4 0,-5 11 0,-1-5 0</inkml:trace>
  <inkml:trace contextRef="#ctx0" brushRef="#br1">30257 13084 8500,'-7'0'705,"1"0"0,5-1 38,-3-3-147,2 3-457,-3-5 316,5 6-158,0 0-256,5 0 1,-2 0-5,5 0 1,1 0 64,3 0 0,1 4 1,0 0 232,4-1-235,2-2 1,6-1-65,0 0 1,4 0-8,0 0 0,5 0 6,-1 0 0,6 0-42,-2 0 0,3 0 89,-7 0 1,-3 0-112,-1 0 1,0 0 74,-4 0 1,1-4-74,-9 0 0,-1 0 60,-3 4 0,-1 0-87,1 0-129,-7 0-23,0 0-111,-1-5 245,-3 3 0,2-3-671,-8 5 0,-4 0-31,-9 0 1,3 4-862,-2 0 1635,2 6 0,-4-4 0,-1 7 0</inkml:trace>
  <inkml:trace contextRef="#ctx0" brushRef="#br1">31845 13643 7825,'0'-7'1050,"0"0"-635,0 3 157,0 2 0,0-5 548,0 3-5,0 3-78,0-5-521,5 1 284,-4 3-179,5-3-418,-6 5-52,0 0 0,4 5-299,0 4-30,0 7 0,1-1-42,-1 6 0,1 0 1,-2 5-214,1 3 0,2-4 150,-2 0 1,-3-1-169,3-3 211,-2 2 1,-2 1 0,0-2-902,0-1 534,0-6-484,0 3 1,4-6-550,0 0 990,0-5 650,-4-1 0,6-6 0,0 0 0</inkml:trace>
  <inkml:trace contextRef="#ctx0" brushRef="#br1">32242 13804 8475,'0'-13'982,"0"1"-571,0 5 1561,0-4-826,0 4-185,0-5-520,0 5-116,0 1-271,0 6 0,0 6-180,0 2 1,0 5-4,0 3 0,1-2-27,3 2 1,-3-2-632,4-1 627,-4-1 1,-1 0 0,0 1-642,0-1 582,0 1 1,0-5 0,1 0-24,3 2 0,-2-3 138,2 1-53,3-5 420,-6 2-133,10-5 0,-9-1 502,2-3-498,-3 2 0,-1-9 520,0 3 1,4-3-256,0-1 1,1-1-1,-5 1 717,0-1-637,0 7 1,4-5 498,0 2-923,6-2 1,-8 0 107,7 3 1,-3 1-270,3 3 119,2 3 1,-4-5-418,5 6-45,0 0 128,1 6 1,-1-4-1,1 5-9,-1-1 1,0 3 53,1 0 0,-1-3-29,1 3 190,-6-6 1,4 3 101,-3-1 1,3-4 0,1 3 0,1-3 451,-1-1 398,-5 0-511,4 0 0,-8-1 86,5-3 0,-5-3 349,1-5-318,-3-1 0,-1 1-14,0-1-432,0 7 95,0-6 0,-1 7-504,-3-3 1,1 2-308,-5 6 0,0 0 146,-5 0 227,6 6 1,-2-4 0,3 7-995,-1 0 533,4 2 540,-2 2 0,5-1 65,0 1 0,0-1-69,0 0 1,0-3 354,0-1 152,0 0 1,5 0-24,4 1 0,2-6 644,1 1-610,-5-3 0,4-5 0,-4-2 694,0-1-499,4-1 0,-4-4 183,5-1 0,-4 1 57,1 0-172,-7 5 1,5-4-378,-3 2-33,-2 4-1531,3-6 980,1 10 0,-5-4 19,3 10 0,-2-3-384,-2 7 172,0-1 1,4 4-56,0 1 473,0-1 0,-4-4 1,0 1 170,0 0 53,6-3 1,-5 1 953,3-3-479,3-3 1,-4 5 701,5-6-834,-5 0 0,4-2 196,-3-2 1,-1-3-171,5-5 0,-5 4 77,1-1-337,-3 7-223,5-9 0,-4 5-416,7-2 1,-7 1-337,3 3 358,2 2 1,-5-3 225,7 5 0,-5 0-385,4 0 407,-5 0 0,8 0 28,-3 0 86,-2 5 177,5-3 1,-5 3 378,7-5-98,-6 0-111,4 0 0,-8 0-301,5 0-484,-5 0 79,2 0-503,-5 0 377,0 0 0,-5 6 0,-2 1 1</inkml:trace>
  <inkml:trace contextRef="#ctx0" brushRef="#br1">3312 11398 20238,'-7'-7'-1912,"2"1"1,3 6 2667,-2 0-284,3 0-307,-5 0 0,6 2-1202,0 2 705,0-3 0,6 9 191,2-6 1,5 6-166,3-2 1,-1-1 473,6 1 1,5 0-252,7 5 0,4-5 79,5 0 1,3-1 75,9 1 1,3-2 175,5-6 1,5 0-36,3 0 0,-33 0 1,1-1 415,1-1 0,0-1 0,3 1 0,1-2-1210,0-2 0,0-1 0,2-1 1,0 0 2163,-4 0 1,1-1 0,1-1-1,1-1-1114,1 3 0,0 0 1,1-1-1,1 1-3,0 2 1,1 0 0,-2 0-1,-1 0-28,-3-1 1,-1 1-1,-1 2 1,0 1-853,-3 1 0,0 0 0,2-1 1,-1 1 391,0-1 0,-1 1 0,30-2-421,-9 4 0,-4 2 1321,4 2 0,-11-3 1,-2 5-1197,-5-1-165,3-3 0,-3 5-101,5-3 0,-9-3-34,1 3 0,-2-2 438,2-2 1,-5 0-307,-3 0 1,-3 0 462,-1 0 1,-6 0-189,-3 0 1,-2-5 1053,-1 1-846,-1 0 370,-5 4-1284,-2 0 438,-5 0 1,-1 2-336,-3 2 1,-4-2-160,-9 7 0,2 3 885,-6 5 0,1 10 0,-5-1 0</inkml:trace>
  <inkml:trace contextRef="#ctx0" brushRef="#br1">16015 14523 15528,'-7'-5'-800,"-4"3"0,10-5-478,-3 3 1396,-3 3 0,4-6 305,-5 3 168,5 2-368,-8-3 1,10 6 84,-3 3 0,2 3-862,2 6 599,0-1 0,0 6 0,0 3-93,0 2 0,0 2-659,0 0 0,0 4 236,0 0 0,0 5-1034,0-1 1147,-5 3 0,3 0 0,-3-2-1338,-1-1 1699,5-5 0,-10 8 0,4-5 0</inkml:trace>
  <inkml:trace contextRef="#ctx0" brushRef="#br1">15916 14672 10973,'0'-26'-984,"0"-3"1028,0 3 0,0-5 0,1 7 368,4-1 0,-3 4 384,7 0-565,-1 6 1,4-3 0,1 6 519,-1 0-555,1-1 0,3 5 0,1 1 79,-2 1-98,4 2 0,-4 4 0,5 0 146,-3 0 0,4 2-385,-4 2-17,-1-3 0,-3 10 0,-1-2-387,0 2 0,-5 1 200,-3 0-73,-2 6 0,-2-4 0,-2 4-295,-2 0 414,-8 1 0,-7 2 0,-6-1-79,0 3 0,4-4 69,1 1 1,-1-3-202,-4 4 1,4-6-38,1 1 0,5-2-62,-2-1 1,7-2 563,2-3 0,5 3 1,-2-4-1</inkml:trace>
  <inkml:trace contextRef="#ctx0" brushRef="#br1">16313 14449 11491,'12'-13'102,"1"0"323,-1-4 0,1 3-29,-1-2 462,0 7 1,1 4-183,-1 5 1,-3 0-549,-1 0 1,-5 5-388,1 4 0,-3 7 136,-1 5 1,-5 4-163,-4 4 0,-2-3 109,-1 3 0,0-2-263,-1 2 1,1-3-89,-1 3 1,1-2-232,-1-3 585,7-4 1,-4 3 0,4-4 87,0 1 145,3-2 1,-1-7-51,8-3 1,3-3 432,5-5-256,6 0 0,1-5 1,7-3 252,3-3 1,-2-2-349,2 1 1,-2-1-71,2 1 1,-1 4-951,5-1 597,-11 7 1,7-8-1,-10 6-825,0 1 1132,-1 7 0,-5 3 0,-1 6 1</inkml:trace>
  <inkml:trace contextRef="#ctx0" brushRef="#br1">15829 15763 8387,'-7'-1'943,"3"-3"0,-1 1 533,1-5-557,-1 5 1,5-4 201,0 3-825,0 3 1,0 6-309,0 12-438,0 5 0,-1 0 0,-2 1 238,-1 3 0,-4 2-381,4-3 272,0 0 1,-1-1-691,1 1 0,-4-1 0,4-2-1207,1-2 2218,2-4 0,-5 7 0,-1-4 0</inkml:trace>
  <inkml:trace contextRef="#ctx0" brushRef="#br1">15842 15714 8387,'1'-25'352,"3"0"0,-1 0 536,5 1 0,0 0-133,5 3 0,-1-1 794,1 6-1101,-1-1 0,0 6 215,1 3 1,-1-2-29,1 6-578,-1 0 0,-1 10 1,-1 1-319,-2-1 1,-4 10 218,4-4-605,-5 3 0,3 2 325,-6-1 1,0 6-1,0-2-1411,0-1 1363,0 4 0,-2-5 0,0 4-530,-3-1 1,-4-6 349,1 2 0,1-2 141,-2 1 0,5-6-643,-4 2 342,5-2 710,-8-3 0,10-2 0,-5-5 0</inkml:trace>
  <inkml:trace contextRef="#ctx0" brushRef="#br1">16090 15664 8387,'11'-8'564,"-3"0"1,3 5 927,-3-1-1027,3 2 1,-2-2 98,-1 0 0,-4 1-408,4 7 0,-4 3 242,5 6-336,-7-1 1,5 1 0,-4 0-93,1 4 0,2-3-74,-2 2 0,-3 2-39,3-1 0,-2-1-410,-2-3 164,5-1 198,-3 0 694,3 1-181,-5-6-270,0-7 0,0-7 129,0-6 1,2 1 51,2 0 0,-3-1 0,3 1-67,-2-1 0,2 1-22,0 0-52,6 5 1,-8-3-249,7 6 0,-1 0-111,4 4 0,1 0 113,-1 0 1,0 5 22,1 4 1,-1 0 48,1-1 0,3 6-26,1-5 1,-1 4 114,-3-4 1,-1-3 12,1 3 248,-1-7 145,0 4 0,-1-7 199,-2-4 0,0-6-232,-5-5 1,1-6-70,-5 1 1,1-2-187,3-2 1,-3 0-282,4 0 132,-4 1 1,-1-1 0,-1 1-867,-4 4 0,4 2-875,-3 5 1765,3 1 0,1 5 0,0 2 0</inkml:trace>
  <inkml:trace contextRef="#ctx0" brushRef="#br1">17554 14101 8556,'0'-12'159,"-5"0"584,1-1 158,0 6-119,4-4 437,0 10-590,0-5-751,0 6 275,0 0 1,0 7-57,0 6 0,0 6 86,0 10 0,4 4 0,0 8-63,-1 5 1,-1 9 67,-2 7 1,0-26 0,0 2-291,0 5 0,0 1 1,0 6-1,0 2 317,0 3 0,0 2 0,0 2 0,0 0-427,0-1 0,0 0 0,-2 1 0,-1 1 570,1-5 0,0 1-239,0 5 1,0-2 0,2-13 0,0-1 0,0 1-1,0-1 116,1-4 0,-2-2-112,-4 30 0,2-3 0,-7-8-126,-4-4 0,2-9-200,-4-4 0,-2-3-40,1-5 1,-2 1-698,6-5 733,-2 0 1,8-8 0,-5-2-365,0-1 0,5-2-678,2-3 52,4-1 214,1-5 771,0-1 0,7-26 212,5-4 0,12-23 0,8 1 0</inkml:trace>
  <inkml:trace contextRef="#ctx0" brushRef="#br1">17628 14263 8561,'-19'-25'0,"-3"-3"-362,5 4 401,1-4 1,5 9 0,1-5 681,2 4 1,5 0-337,-1 4 1,2 2-78,2-3 0,0 8 117,0 1-246,0 5 1,2-7-1,2 6 147,4 1 0,5 2-196,3 1 1,-1 0-122,6 0 1,1 1 56,7 3-102,-3-2 1,4 7 0,-3-3 167,2 1 1,-3-3 44,3 4 0,-3-1-8,-1 1 0,-2 3 393,-2-2-434,2-4 0,-9 6 28,3-3 1,-8 8 0,-2 2 462,-1 1-468,-2 1 0,-4 11 0,0 2 388,0 3-426,0 6 1,0 8-1,0 9-5,0 6 1,-1-28 0,0 0 33,-1 4 0,0 1 0,2 1 1,-1 0-140,-1 0 1,0 0-1,1 3 1,0 1 144,2 0 1,-2 1 0,0-4-1,-2 0 57,1 0 1,0-1 0,-1-2 0,1 1-129,-1-1 1,1 0 0,2 0-1,-1-1-27,-1 0 0,0-1 0,-4 27-438,2 0 1,0-11 611,4-1-438,-5 3 0,2-12 0,-5 1-59,-2-6 0,-7 1-39,-3 0 1,-5 1 29,-4-5 0,1-4-227,-5 0 317,-5-5 1,-2 2 140,-6-5 1,2-2-1,-3-2 148,2-5 0,-1-2-138,-3-2 0,-4-5 234,4-2-283,2-4 0,11-1 0,2-1-343,0-4 0,7-2-75,-2-5 1,12-2-400,5-2 283,8-4 1,0-4 0,9-3-1031,8-1 1654,10-4 0,9-5 0,5-1 0</inkml:trace>
  <inkml:trace contextRef="#ctx0" brushRef="#br1">18769 14201 13823,'4'-24'-1082,"1"4"1,3 0 1689,-4 4 1,6 3-121,-2 1 1,-1 0-105,1 3 0,-4 4-142,4 1 0,-3 8-161,3 4 0,-1 14 101,1 7 1,2 8 0,-6 9-366,-1 7 303,3 12 1,-5-29 0,0 1-243,1 2 0,0 1 0,-1 4 0,-1 1 213,1 1 1,-2-1 0,1 5 0,-1 1 44,-1 0 0,0 1 0,-1 4 0,-1 0-51,-2-2 0,0-1 0,-1 1 1,1-2-34,0-3 1,0-2 0,0-3 0,-1-2-1,2-3 1,-1 0-102,2-3 1,0-1 0,-6 26-707,6-12 0,-1-10 463,1-10 0,2-7-1156,-2-1-96,3-12-445,-5 8 1387,5-16 1,-5 2 327,6-11-59,0-1 0,0-14-223,0 2 0,6-3 556,2-5 0,9-9 0,2-6 0</inkml:trace>
  <inkml:trace contextRef="#ctx0" brushRef="#br1">18931 14126 8541,'-11'-25'563,"2"1"-347,-2-1 0,9 0 323,-7 0 0,6 6-59,-1 2 1,3 8-66,1 1 1,0 3 12,0-3-29,0 5-473,0-2 0,7 6 142,5 3 1,3-1-106,10 5 0,-1-5 48,9 1 0,0 2 10,4-2 0,0 1 1,0-2 186,1 1-149,-1 0 1,0-4 93,0 0 1,-5 5 341,-3-1 0,-4 0 455,-5-4-777,-2 0 0,-11 5 47,-3 4 1,-6-1-51,-2 4 1,-6-1-1,2 11-159,-3 5 0,-3 3 50,-3 7-26,9 6 1,-9 6 129,9 9 0,3 4-373,1 4 0,3-28 0,0 0 404,1 5 0,0 1 0,1 1 0,0 1-73,1 1 0,0 1 1,-1 0-1,0 1 0,3-4 1,1 0 293,-1 0 0,1 0-322,1-1 0,-1 0 0,1 1 1,1 0 40,-1-2 0,0 1 0,-1-2 0,0-2-68,1-4 0,0-1 1,0 32-181,6-5 0,-4-3 1,1-3-126,-5-7 104,-3-2 1,-1-2 0,0 0-538,0-3 526,-5-6 1,-2-6-31,-6-5 0,0-4 1,-4-2 84,-4-1 1,-2 0 86,-2-1 5,-11-4 0,2 5 0,-13-4-17,-4 3 0,-3-4 41,-4 4 1,3-5 12,6-3 0,-1-4 247,0-5-303,6 0 0,2 0 0,6 0-202,3 0 1,-2 0 288,6 0 1,2-1-1001,6-3 0,3 2-1556,6-2 750,5 3 1735,-4-5 0,15-1 0,-3-5 0</inkml:trace>
  <inkml:trace contextRef="#ctx0" brushRef="#br1">21114 14126 8387,'-7'0'-414,"2"0"1290,5 0 2578,0 0-2890,-6 0 277,5 0-551,-5 0 0,5 0 90,-3 0-271,2 6 1,-3-3-1,3 3 219,-2 0-258,3 4 0,-9-4 175,6 7 0,-4 3-225,4 1 0,-5 1 0,5-3 119,1 2 0,-2 3-246,1-3 163,0 5 1,4-8-1,0 4 30,0-1 0,0-3 261,0 3-263,0-3 1,1-2 60,3 0 1,-1-3-24,5-1 1,-4-1 273,5 1-254,-1 3 1,4-8 71,1 5 0,-5-5-57,0 1 0,1-3 3,3-1 1,0 0 109,1 0-149,-1 0 0,1 0-204,-1 0 1,0 0 139,1 0 1,-5 0-91,0 0 1,-1-1 129,1-3 1,4 2-206,-4-2 0,-1 3 80,1 1 1,-1-1 2,1-4 1,3 4 60,-3-3 1,-1-2-1,2 2-7,0 2 90,-3-5 1,3 4-1,-3-4-54,1 1 15,1-3 1,0 6 71,1-5-57,-1 0 0,4-5 40,1 1 16,-6 5 0,2-4-40,-5 3-55,6-3 1,-4-2 4,2 1 0,-3-1 10,-5 1 0,4 0 37,1-1-30,-1 1 0,-4-1-77,0 1 1,0-1 110,0 1-115,0 0 1,0-1 1,0 1-6,0-1 0,0 1 35,0 0 22,0-1-3,-6 1 5,5-1-54,-10 1 25,4 0 0,-1 3-24,-1 1 0,5 5-23,-4-1 0,4 1-4,-4-1 1,3 3-317,-3-3 273,0 2 0,-5 1-100,1-3 1,0 3 266,-1-4 1,1 4-128,-1 1 1,1 0-47,0 0 1,-1 0-81,1 0 1,-1 0-232,1 0 0,0 0 86,-1 0 1,1 0-415,-1 0 0,1 0 229,0 0 0,-1 1-715,1 4 1,-2-3 481,-3 7 1,4-1-753,-4 4 1,7 5 170,2-1 1301,5 6 0,-8 3 0,5 7 0</inkml:trace>
  <inkml:trace contextRef="#ctx0" brushRef="#br1">21151 15069 8523,'-7'0'-201,"0"0"456,3 0 517,3-6-205,-5 5 1,6-10-210,-5 10 235,3-10-85,-3 9 40,5-3-227,0-1 269,-6 5-51,5-5 77,-10 6 29,10 0-364,-10 6 1,5 1 6,-2 5 1,1 0-21,3 1 0,1-1 6,-5 1 1,4-1-128,-5 0 0,5 1 79,-4-1 0,5 1-275,-1-1 1,3 2-17,1 2 1,0-2-14,0 3 0,0-4 68,0 0 1,0-5 112,0 0 1,0 1 68,0 3 1,1-4-88,3 1 0,-1-5 30,5 4 1,-1-4-8,1 4 0,3-5 42,-2 1 0,2-2 7,1-2 1,2 0-28,2 0 0,-2 0-108,3 0 0,-3 0 94,-2 0 1,5 0-11,-1 0 0,1 0-11,-5 0 1,-1-2 180,-3-2-177,9 3 1,-9-9 101,9 6-188,-4-6 1,0 5 182,-1-3-153,1-3 156,-1 4-148,0-6 0,-3 2 23,-1 3 0,-5 1 54,1 3-40,3-3-5,-6-5-28,5-1 1,-6 1-12,0-1 0,0 5 91,0 0 0,0 4-67,0-4 1,0-1 71,0-3 0,0 4 0,0-1 3,0 1 0,0-4 43,0-1-83,-6 1 0,3 1 121,-5 3 0,4-3-118,-4 2 0,5 2-96,-1-1 1,-2 4 106,2-4 1,-1 4-267,1-5 1,1 5 146,-5-4 1,3 5-658,-3-1 446,0-3 1,-5 6-69,1-3 1,0 1 12,-1-1 1,-3 2-49,-1-2 1,1 3-351,3 1 0,-1 0 179,-2 0 0,2 4-616,-2 0 1,0 6 413,0-2 1,2-1-881,-2 1 0,3 2 226,5 6 1,-2 0 1342,6 4 0,0 1 0,4 4 0</inkml:trace>
  <inkml:trace contextRef="#ctx0" brushRef="#br1">21064 15925 7524,'-7'-7'1826,"2"-4"-773,5 4-118,0 0 96,0-4-688,0 10 1,0-6 668,0 2-263,0 4-224,0-4-445,0 5 362,0 0-139,-6 0 0,5 1-48,-3 3 1,-2-1 25,2 5 1,-1 0-178,1 5 1,2-5 78,-2 0 0,-1 1-169,0 3 0,0-1 118,1-3 1,2 3-135,-2-2 1,3 2 216,1 1-224,-6 0 0,5 1 60,-3-1 1,2 1-269,2-1 151,0 0 1,0 1 116,0-1 1,0-3 75,0-1 1,2-1-84,2 1 1,-1 2 162,5-6 1,-5 1 28,1-1 59,3-2-210,0 3 0,1-1 14,0 1 0,-4-1 0,5-4 1,-5 0 105,4 0 51,-5 0-160,8 0 1,-8 0-131,5 0 1,-4 0 118,4 0-221,1 0 122,3 0 1,0 0 26,1 0 1,-5-2-89,0-2 94,1 3 1,3-5 110,0 6 1,-3 0-112,-1 0 0,-1-1 257,1-3 1,3 2-59,-3-2 0,-1 3 87,2 1 1,-5-2-17,4-2 0,-4 3 289,4-3-375,1-3 0,2 4 16,-3-5 0,2 4-45,-6-4 0,1 3 21,-1-3 0,-1 4-175,5-4 1,-3 4 79,3-5 1,-5 5-229,1-4 190,3 0 0,-2-5-67,3 1 0,2 4 122,-6-1 1,2 2-36,-2-1 0,-3-3 129,3 3 1,-2 1-44,-2-1 36,0-1 0,0-3-86,0 0 1,0 3 21,0 1 58,0 0-219,0-5 0,-4 1-130,-1 0 181,-4 5 0,2-3-65,-6 6 1,5-4 69,0 4 0,0-5-43,-5 5 0,1-4 18,-1 4 0,5-2 104,0 2 1,0 3-113,-5-3 1,-3-2 0,-1 2 0,1 0-336,3 4 0,1-2 125,-1-2 0,-3 3-65,-1-3 0,1 2 57,3 2 0,-3 0-557,-1 0 0,1 2 236,3 2 0,-3 1-662,-1 4 1,1 2 48,3-3 1,-3 4-246,-1 5 1,-1-2-1160,2 6 0,2-1 2554,-3 5 0,-2 6 0,0 0 0</inkml:trace>
  <inkml:trace contextRef="#ctx0" brushRef="#br1">21697 14002 8463,'-7'0'2864,"2"0"-1878,5 0-95,-6 0-743,5 6 116,-5-5 1,8 3-42,2-8-128,-3 3 0,14-9-108,-2 6 0,9-10 86,3 2 0,1-5-124,7 1 1,1 1 118,8-6 0,-2 0 217,5-4 0,-1 5 0,2-1 1,-1 6-144,-8-2 1,2 4 25,-10 0 1,-2 2 204,-6 3-296,-8 2 186,-8 6-485,-5 0 43,-5 0 1,-2 0-204,-6 0 0,5 0-646,0 0 0,4 0-83,-5 0-2192,7 0 1825,-4 6 1478,6-5 0,0 10 0,0-4 0</inkml:trace>
  <inkml:trace contextRef="#ctx0" brushRef="#br1">22727 13333 8223,'0'-13'1449,"0"1"1,0 3-120,0 1-893,0 5 1,0-3-208,0 1-15,0 4-294,0-4 1,0 10 41,0 3 1,0 3 192,0 2 1,4 0-665,0 4 1,0 1 232,-4 3 1,0 2-534,0-2 0,4-2 328,0 2 0,0-2-429,-4 2 0,0-2 237,0-3 1,5 0 671,-1 4 0,0-5 0,-4 3 0</inkml:trace>
  <inkml:trace contextRef="#ctx0" brushRef="#br1">22776 13308 8525,'-12'-13'-145,"-1"1"0,5 4 345,0-1 1,4 2 407,-4-1 0,5-3 27,-1 3 0,2 1-170,2-1 1,0 4-32,0-5 1,0 5-88,0-4 1,4 4 206,1-4 0,4 3 312,-1-3-396,3 5 0,2-3-117,-1 1 1,2 4-24,3-3 1,-4 2-36,4 2 1,-2 0-219,2 0 0,-4 0-78,4 0 1,1 5 301,-2-1 0,2 1-406,-1-1 0,-7 2 29,2 2 1,-4 3-1249,0-3 858,3 3 1,-9 2-33,2-1 0,-4 1 193,-4-1 1,1 3 135,-5-2 1,-2 2-53,-6-7 1,2 3-1,-3 2 0,4-5-125,0 0 0,1-4 183,-1 4 1,5-5-1139,0 1-157,0-2-207,1-2 678,1 0 1,6-2 986,0-2 0,6-3 0,1-5 0</inkml:trace>
  <inkml:trace contextRef="#ctx0" brushRef="#br1">23459 13097 8465,'-13'-13'-400,"1"1"1,5 0 1172,3-1 1,2 5 359,2 0-633,6 5 1,-3-7 194,5 6 72,-5 0-220,2 4-273,-5 0 1,-1 0 55,-3 0 0,1 1-57,-5 4 0,3-3 17,-3 7 1,0 0-1,-4 8 0,-2-2-146,-3 6 1,3-1 145,-2 5 0,1 0-337,-2 0 1,3 4-132,-2 0 1,2 5-105,2-1 0,3 0 103,1 4 0,5-6 520,-1 6 1,3-8-895,1 0 1,1-3 216,3-1 0,3-6 178,6-2 0,0-4-217,4 0 0,-2-2-71,6-3 0,-6 2-154,2-6 0,-4 0-514,0-4 1192,-1 0 1,6 0 0,1 0 0</inkml:trace>
  <inkml:trace contextRef="#ctx0" brushRef="#br1">23694 13134 8479,'0'-12'1162,"0"3"-662,0 1 0,0 0 49,0-5 1,-1 2 288,-3 3-277,2-3 0,-5 10-81,3-3 1,2-2-485,-7 2 1,5 1-28,-4 7 0,-4 3-8,-5 6 1,-1 3-291,2 1 0,2 5 289,-3-2 0,2 0-172,-2 0 0,5 0-42,0 0 0,-1 0-94,5-4 0,2-5 80,2 6 0,3-10 213,1 5 1,0-6 26,0 2 1,5-5 191,4 1 0,2-3 239,1-1 0,1 0-153,-1 0 1,0 0 36,1 0 0,3 0-33,1 0 1,-1 0-128,-3 0 1,3 1 70,1 4 1,-1-4-409,-3 3 129,-1 3 1,1 0-173,-1 5 1,-5 1-158,-3-1 0,-4-4 117,-4 1 0,-3 0-50,-5 8 1,-6-8 122,-3 4 0,-2-3-133,-2 2 1,-1 0 57,-3 1 1,7-2-197,-3-3 1,7-2-110,-3-6 1,6 0-553,-1 0 1152,7 0 0,-2-6 0,4-1 0</inkml:trace>
  <inkml:trace contextRef="#ctx0" brushRef="#br1">23893 13233 8479,'0'-12'864,"0"4"845,0-1-334,0 7-1012,0-4 1,-6 6-422,-2 0 0,1 4 52,-1 0 0,0 10 0,-5-1-373,1 0 1,-1 2 241,1 2 251,0-3 0,3 4-238,1-6 0,5 1-615,-1-1 0,3 0 379,1 1 1,1-2 199,3-3 0,-1-2 386,5-6 0,5 0-130,3 0 0,1 0 333,-5 0 0,5-2-190,-1-2 1,1-3 426,-5-5 1,1-1 428,-1 1-426,0 0 1,-1-1-86,-2 1 1,0-1 125,-5 1-511,1 5-18,-5-4 1,-2 10-855,-2-4 631,-3 4 0,-9 1-799,-1 0 1,1 6 191,3 2 0,1 3-96,-1 1 0,-3 5 292,-1-1 1,2 5-69,7-4 1,-3 3 136,3-3 0,2 3 105,2-3 0,3 0 278,1-5 0,5 0-122,3 1 1,9-6 439,4-3 1,-2-3-179,1-1 1,1-1 334,4-3 1,1-3-13,3-6 1,-4 0 194,0-4 1,0 2-131,-5-6 0,-2 1-128,-1-5 0,-4 4 330,0 0 1,-6 1-233,-3-5 0,1 0 202,0 0 1,-1 2-84,-4 2 1,0-1-19,0 6 1,-2-1-168,-2 5 9,3-1-537,-10 6 179,9 2 0,-3 8-704,5 5 0,0 0 343,0 9 0,0 2-642,0 2 1,1 2 368,3 2 1,-2-2-550,2-2 1,1 2 210,0-2 0,3 3-3,-4 0 0,4-3 100,-4 0 0,6-6 0,-3 1-382,0-2 444,4-7 731,-4-1 0,5-1 0,1 2 0</inkml:trace>
  <inkml:trace contextRef="#ctx0" brushRef="#br1">24029 13295 8371,'-7'-1'-37,"3"-3"0,3 1 887,1-5 1,0 4-262,0-5 0,5 5-220,4-4 1,3 4-108,5-4 1,-2 3-901,5-3 1,1 1 552,4-1 1,4-2-573,0 6 0,-2-4 657,-6 4 0,8-6 0,-3 3 0</inkml:trace>
  <inkml:trace contextRef="#ctx0" brushRef="#br1">24290 12998 10587,'-11'-6'377,"2"-2"0,4-3 347,5-2 234,0 7 0,1-4-334,3 6 1,3 0 194,6 4 1,3 1-313,1 3 1,5 0-46,-1 9 1,-2-4-242,2 8 1,1 4-59,7 3 0,-5 5-272,1 4 0,-4 3 170,-5-3 0,-2 4-381,3 5 0,-8-5 238,0 0 0,-8-1-984,-1-7 1,-3 4 410,-9-4 0,-3 0-216,-10-4 1,-5 0-151,-4-1 0,-3 1 1021,-4 0 0,2 5 0,-3 2 0</inkml:trace>
  <inkml:trace contextRef="#ctx0" brushRef="#br1">21747 15118 8446,'-7'0'1488,"1"0"-1282,6 0 11,0-5 1,6 4-112,2-4 1,3 4 70,1 1 0,6 0-87,3 0 0,4 0 18,4 0 0,2 0-217,7 0 0,-1-1-11,0-3 1,6 2 141,2-2 0,-2 3-43,-2 1 1,-2 0 87,-2 0 1,3 0-158,-3 0 0,-3-4 123,-14-1 0,2 1-154,-5 4 30,-1 0-17,-9 0-374,-1 0 133,-6 6 9,-6-5 0,3 6 47,-5-3 0,0-2-910,-4 2 569,5-3 634,-4 5 0,4-5 0,-6 4 0</inkml:trace>
  <inkml:trace contextRef="#ctx0" brushRef="#br1">22950 14895 8528,'0'-12'-60,"0"4"1367,0-1 1,4 1-142,0-4 0,0 3 221,-4 1 0,0 4-40,0-4-920,0 5 0,2-3-567,2 6 0,-3 2 211,3 2 0,2 3-548,-2 5 1,0 6 408,-4 3 1,4 2-842,0 2 0,1 4 42,-5 0 1,0 0-239,0-4 1,1 1 289,3 3 1,-3-3 342,4 3 1,-4-7-1,-1-3 472,0-1 0,5 4 0,2-3 0</inkml:trace>
  <inkml:trace contextRef="#ctx0" brushRef="#br1">22888 14970 8362,'-1'-20'291,"-4"4"1,4 1 862,-3-2 0,3 3-460,1-2 0,1 2 74,3 2 1,3-1-269,5 1 0,2 4 309,3-1 0,-2 5-262,5-4 0,1 5-75,4-1 0,0 3-219,0 1 1,-1 1-146,1 3 1,-1-1-193,-4 5 0,0 0 139,-4 5 0,-2-1 240,2 1 1,-3-1 46,-5 0-1113,-2 1 0,-6-1 339,0 1 1,-6-1-875,-2 0 0,-5 1 417,-3-1 0,-3 1 109,-6-1 0,0-1-63,0-3 0,0 3 317,1-2 0,4-2-1224,4 1 1750,-4-5 0,7 8 0,-5-5 0</inkml:trace>
  <inkml:trace contextRef="#ctx0" brushRef="#br1">23521 14709 8281,'0'-18'0,"8"4"1481,0-2 0,5 2-646,-9 2 0,0 3 1767,-4 1-1237,0 5-1366,0-2 0,-2 5 80,-2 0 1,2 10-39,-7 2 0,0 9-54,-8-1 1,2 9-110,-6 4 1,2 2 0,-3-1-367,1-1 432,6 0 0,-4 6-463,2 2 1,9-6 197,0 2 1,5-8-177,3 0 1,3-3 158,5-1 1,2-6-6,10-2 1,1-5-182,4-4 1,-2-2-199,-2-6 1,2 0 721,-2 0 0,2 0 0,2 0 0</inkml:trace>
  <inkml:trace contextRef="#ctx0" brushRef="#br1">23694 14932 8281,'-11'-12'1071,"3"0"0,1 3-205,3 1 0,3 4 1680,-4-4-1847,4 5 1,1-4-169,0 3 0,1 3-149,4-4 0,1 4-376,7 1 0,-1 6 80,1 2 1,-1 1-267,0 0 1,1 6 110,-1-3 1,-1 3-128,-2-2 1,2-1-1,-3-1-141,3-2 203,-4 2 1,4-5-48,-3 7 0,-1-5 115,1 0 0,-4-5 382,5 1 0,-5 2 579,4-2-305,-5 0 1,2-9-149,-5-4 1,4-2 158,1-1 0,-1-2-164,-4-2 1,1 0-90,3-4 0,-2 3-417,2-4 1,-3 6 129,-1-1 0,0 2-1159,0 2-536,6-6-1220,-5 4 502,10-4 645,-10 11 0,6 3-1143,-3 8 2850,-2-3 0,3 11 0,-5-6 0</inkml:trace>
  <inkml:trace contextRef="#ctx0" brushRef="#br1">24091 14846 8297,'9'0'1153,"-1"0"310,-5 0-95,2 0-530,-5 0 0,0-2 82,0-2-386,0 3-1061,0-5 617,0 6-280,0 6 253,0 1 1,0 5-689,0 0 0,0-3-382,0-1 489,0 0 0,1 3 359,4-2 44,-4 2 1,10-10 540,-3 3 0,3-3-208,2-1 0,-1 0 441,0 0 0,0-1-299,-4-3 0,3 1 150,-3-5 0,-1 4 638,1-5-553,-5 1 0,3-4-430,-6-1 0,0 5 220,0 0-479,0 5 0,-6-7 172,-2 6 0,1 0-550,-1 4 0,-1 0 154,-3 0 0,-1 0-66,1 0 1,0 2-35,-1 2 0,-1 3-206,-2 5 1,4-2-11,-1 2 1,1-2 189,3 6 1,0-1 290,1 2 0,2-3-89,6 2 0,0-2 315,0-2 1,1 4-5,4-4 1,3 2-41,8-10 1,2 4 196,3-4 0,1 0 300,-5-4 1,5 0 78,-2 0 0,4-5-223,1-3 0,-1-3 140,1-2 0,0 1-118,0-1 1,-2-3 183,-2-1 1,-3 1-56,-6 3 1,1-3-131,-1-1 1,-1 1-1,-3 3 256,-4 1-467,-2 0 1,-2-1-182,0 1 0,-6 5 79,-2 3 0,-3-2-831,-1 2 0,-1 0 474,1 4 1,-1 1-694,1 4 1,0 0-1,-1 5-252,1-2 331,5 0 0,-3 5 307,6-1 1,-4 5 136,4-1 1,0 1 199,4-5 72,0 0 1,1 1 321,3-1-192,3-5 0,5 3 656,1-6 1,-1 0 35,1-4 0,-1-1 264,0-3 1,1 1 31,-1-6 1,1 1-319,-1-4 0,0 4-146,1-1 1,-1 1-188,1-4 1,-2 3-31,-3 1 1,3 1-1,-3-1 1,-1 2-932,1 6 150,-5 0 1,4 0-453,-3 0 199,-2 6 28,9 1 0,-10 9 159,3 1 0,-1-1 95,1-3 1,-3-1-206,3 1 1,2-1-284,-2 0 369,6 1 1,-5-1-173,4 1 0,0-5-818,-5 0 1589,6-5 0,-3 8 0,5-4 0</inkml:trace>
  <inkml:trace contextRef="#ctx0" brushRef="#br1">24637 14697 8297,'0'-8'798,"0"-1"0,4 5 172,0-4 1,0 4 1521,-4-5-882,6 7-582,1-9 1,5 9-102,1-2 1,-1 3-377,1 1 0,0 5-98,4 4 1,1 3-198,2 4 1,2 5-204,-5 8 1,0-1 0,-5 5 1,0 4-172,1 4 0,-5 1-125,0-5 0,-5 0-486,1 0 1,-7 0 0,-2-1-1044,-2-3 0,-1-2 701,-5-7-786,1 1 1,-5 3 1855,1-3 0,-1 8 0,5-7 0</inkml:trace>
  <inkml:trace contextRef="#ctx0" brushRef="#br1">21908 16259 8230,'-4'-8'0,"0"0"498,-1 5 0,4-2 0,-2 3 1245,-1-2-1253,0 3 1,4-6 47,0 3-351,0 2 0,6-3-44,2 5 1,3 0 80,1 0 1,8 1-98,4 3 1,3-1 0,7 5 112,5 2 1,8 2-340,6 5-54,12-3 1,-7 5 0,8-4 80,-2 2 0,0 3-24,-2-3 0,-2-1-19,-11-3 0,-5-1-233,-2 1 248,-9-1 0,-6 1 0,-9-2-341,-5-3 132,-9 3 0,5-8-1240,-4 5 66,-1 0 804,-4 5 1,0-5-712,0 0 1461,0-5 0,-6 8 1,-1-4-1</inkml:trace>
  <inkml:trace contextRef="#ctx0" brushRef="#br1">23223 16446 8230,'0'-13'0,"0"1"2478,0-1-1764,0 1 1,0-1 0,1 2 1837,3 3-2068,-2-3 0,3 8 292,-5-5 1,2 5-207,2-1-451,-3 8 1,5 7 0,-5 7-112,3 2 1,-2 0 2,2 5-289,-3 0 1,-1 0 0,0 0-155,0-1 0,0 1-1132,0 0 1091,0-6 0,1 5 0,2-4-1841,1 4 1724,0-5 1,-4 3 37,0-5 1,0-1 0,0-3-1261,0-1 1812,0 0 0,0 1 0,0-1 0</inkml:trace>
  <inkml:trace contextRef="#ctx0" brushRef="#br1">23161 16508 8230,'-15'-13'-106,"2"1"1,5-2 582,0-3 0,2 4 706,6-4 0,0 3 114,0 2 1,6-1-471,2 1 1,4 4 312,5 0-776,2-1 1,6 2 0,0 2 444,0-1 0,-1 5-362,1-3 1,1 2 30,3 2 0,-2 2-290,2 2 1,-7 3-182,-2 5-29,-5-5 1,3 4 0,-7-1-124,-2 5-13,-4-1 1,-5 4 3,0-6 0,-1 1 0,-3-1-649,-5 0 0,-3 1 133,-5-1 0,2-1-1254,-5-3 1363,4 3 0,-7-4 0,2 4-827,-2-2 1,2 0-1014,1-5 1270,4 6 1131,-2-9 0,1 10 0,-3-4 0</inkml:trace>
  <inkml:trace contextRef="#ctx0" brushRef="#br1">23744 16321 8230,'0'-12'257,"5"0"1,-3-1 388,2 1 1,1-1 882,0 1 1,-1 0 621,-4-1-991,0 1 229,5-1-889,-3 1-140,3 5-177,-5 2 1,-1 10-1,-2 3-51,-1 3-31,-6 7 1,3 2-1,-5 6-119,-1 3 1,5 2-509,0 7 378,0-7 1,-5 8 0,1-5-715,-1 1 1,7-6 431,1 0-58,4 2 1,1-4 115,0 2 1,0-9 0,1-3-1167,4-3 1129,1-8 1,11 4-1,1-6-393,1-1 1,1-2-329,0-1 739,4-5 0,-5-1 1,4-3-1184,-2 0 1574,-3 1 0,0-4 0,1-1 0</inkml:trace>
  <inkml:trace contextRef="#ctx0" brushRef="#br1">23942 16520 8230,'0'-12'520,"0"3"614,0 1-453,0 0 1,0-5 631,0 1-404,0 0 0,0 3 1034,0 1-1230,6 5-339,-5-2-350,5 5 0,-6 5 50,0 3 0,1-1 0,2 2-119,1 0 1,4 2 289,-4 2-297,6-1 1,-7 1-182,5-1 0,-1 0-119,1 1 0,3-2 0,-4-2-36,0 0 1,4-5 387,-3 4 1,-1-5 258,2 1 1,-5-3-254,4-1 514,-5 0 1,4-1 0,-5-3 136,3-4 1,-1-3-254,-4-2 1,0-3 145,0-1 0,0-4 189,0 5-907,0-6 0,0 7 1,0-5-224,0 2 0,0 2-1513,0 3-90,0 1-1324,0 5 1867,0 2 0,1 6 193,3 3 0,3 2 1258,5 2 0,1 9 0,-1-4 0</inkml:trace>
  <inkml:trace contextRef="#ctx0" brushRef="#br1">24302 16446 8230,'6'-13'3247,"-5"1"0,9 3-2452,-6 1 1434,0 5-1037,-4-2-1173,0 5 5,0 0 1,0 5 0,0 4-425,0 2 88,0 1 1,0 1-265,0-1 1,0 0-1,0 1-307,0-1 1,0 1-25,0-1 1,0 0-555,0 1 1,0-1 523,0 1 937,0-1 0,0 0 0,0 1 0</inkml:trace>
  <inkml:trace contextRef="#ctx0" brushRef="#br1">24240 16284 8230,'0'-12'900,"0"-1"-540,0 1 2013,0 0-1833,0-6 0,0 4 1,1-1-73,4 5 1,-3 5-491,7 5 1,-5 0-689,4 0-17,0 0 0,1 7 1,-3 4-1696,0 4 2422,4 1 0,-3 8 0,5 2 0</inkml:trace>
  <inkml:trace contextRef="#ctx0" brushRef="#br1">24451 16458 8230,'-4'-8'2464,"0"-1"-1867,0 1 0,-1 0 348,1 0 1115,0 5 34,4-8-1820,0 9 0,6-3-209,2 5 0,-1 1-301,1 3 0,0-1 53,5 5 1,-1 1-462,1 3 584,-1 1 1,0 0-1,1 2-414,-1 2 0,-3 0-73,-1-5 0,-1 0-147,1 1 0,-3-5 182,-5 0 272,0-5 858,6 8-338,-5-10 0,3 5 193,-8-6 1,3-6-240,-3-2 1,2-3 294,2-1-377,0-1 0,0-3-64,0-1 0,0 1 1,2 3-731,2 1 1,3 0 101,5-1-491,-5 6 1,4-2-1,-3 4-304,3 3 1335,2 0 0,5-3 0,1-2 0</inkml:trace>
  <inkml:trace contextRef="#ctx0" brushRef="#br1">24885 16446 8230,'0'-7'-1157,"0"0"1028,0 3 1151,6 2-1597,-5-3 272,5-1-224,-6 5 527,0-5 0,5 6 0,2 0 0</inkml:trace>
  <inkml:trace contextRef="#ctx0" brushRef="#br1">24724 16235 8230,'-12'-13'557,"3"2"1,2 2 894,2 0-348,1 1 0,0 0 1625,-1 0-1283,1-1-979,4 2 0,6 0 1,2 5 703,3-2 0,7-1-329,3 5-347,2 0 0,6 6-152,0 2 0,4 3 0,-3 2 167,2-1-436,-4 6 0,6 1 1,-6 7-205,-5 3 1,1-1-314,-8 5 433,1 0 1,-10 4 0,-3 1-358,-3-1 1,-6-4 98,-4 0-461,-7 0 0,-8-1 135,-5-3 1,-5-5 0,1-2-845,-3-1 869,-7-6 1,5 6 0,-2-7-662,5-3 1,1-3-640,5 0 1405,0 3 0,5-8 0,4 4 464,3-2 0,3 5 0,2-3 0</inkml:trace>
  <inkml:trace contextRef="#ctx0" brushRef="#br1">24091 13717 14233,'0'-8'-835,"0"-1"1,-1 5 486,-3-4 155,2 5 351,-3-2-848,5 5 0,1 0 752,3 0 0,3 5 0,6 2 0</inkml:trace>
  <inkml:trace contextRef="#ctx0" brushRef="#br1">24228 15304 10899,'-7'0'825,"1"0"-599,6 0 0,-1 0 243,-3 0 158,2 0-31,-3 0-494,5 0-424,0 0 258,0-5-839,0 4 933,5-5 0,2 6 0,6 0 1</inkml:trace>
  <inkml:trace contextRef="#ctx0" brushRef="#br1">23719 14126 15292,'-7'-5'-3170,"2"2"3133,5-5 1072,-6 5-1092,5-8 0,-6 10 424,3-4 1,2 3-660,-2-2 279,3 2-193,6-3 0,2 3 992,6-2-726,-1 3 0,5-5 143,-1 6 1,5 0 0,-3 0-67,1 0 0,-2-4-431,3 0 492,-5 0 0,7 4-245,-5 0 0,4 0 1,-5 0-436,-1 0 498,-1 0 1,-7-6 0,-1-1 0</inkml:trace>
  <inkml:trace contextRef="#ctx0" brushRef="#br1">23905 13990 15606,'-7'-6'-1275,"-4"-1"1,10-1 1723,-3 0-303,2 5-247,2-2 369,0 5 1,0 1-238,0 3 0,0 4-222,0 9 0,2-2 0,0 7-417,3 4 0,3 2-546,-4 9 0,2-1 1165,-2 9 0,-3 1 1,5 4-1</inkml:trace>
  <inkml:trace contextRef="#ctx0" brushRef="#br1">23794 15726 8490,'-6'-12'176,"-1"-1"1,0 5 1152,3 0-172,3 5-879,1-8 1,0 8-139,0-5 1,1 5 97,3-1 1,3-1-127,6 0 1,-1 1-439,0 4 0,5-1 276,-1-3 1,2 2-859,-1-2 1,-2 2 180,6-3 1,-5 4-84,5-3 0,-6 1-138,2-1 948,-4 3 0,0-6 0,-1 3 0,-5 1 0,-3-5 0,-2 3 0,-2-3 0,-2 4 0,-2-4 0,1 4-180,-5-5 1,1 5 557,-1-4 1,-3 1 1393,3-1-446,2-3-332,-5 4 1,8 0-178,-5 3-621,5 3 0,-4 2-90,3 3 0,3 4 217,-3 9-364,2-3 1,-2 9 0,0-2-419,1 2 1,2 3-383,1 3 0,1-3 136,3 3 0,2 2 705,2-2 0,9 5 0,-3-2 0</inkml:trace>
  <inkml:trace contextRef="#ctx0" brushRef="#br1">23856 17549 11341,'-9'-7'-1066,"1"3"1567,5-3-227,-8 1 0,10-7-116,-3 1 0,2 3 89,2 1 1,0 4-251,0-4 0,6 4 196,2-5 0,-1 5-515,1-4 147,1 5 1,3-2-121,0 5 1,-3 0 153,-1 0 0,-4 0-16,4 0 0,-1 5-187,1 3 1,-2-1-242,-6 2 0,4-1-341,0 4 846,0 1 0,-4-1 0,0 1 0</inkml:trace>
  <inkml:trace contextRef="#ctx0" brushRef="#br1">23880 17673 11341,'-7'6'-379,"-2"-3"477,5 5 1,-2-5 953,2 1-300,3 3 169,-5-6-624,6 5 0,6-11-191,2 1 0,3-4 128,1 4 1,1-6-141,-1 2 1,5 1-732,-1-1 1,5 4 393,-5-5 1,2 7-800,-1-2 1,-2 2 195,6 2 873,-6-5 0,8 3 0,-3-3 0</inkml:trace>
  <inkml:trace contextRef="#ctx0" brushRef="#br1">24600 17363 11341,'1'-16'-679,"3"-1"1,-2 1 948,2 3 0,-1 1 934,1-1 1,-3 1-536,3 0 1,-1 1 718,1 2-743,-2-2-648,9 10 1,-6 1-84,3 8 1,2 5 270,-6 3 1,2 8-203,-2 5 0,-3 6-32,3 3 1,-2-1-50,-2 4 1,0-1 96,0 1 0,-2-2 185,-2 2 0,1-6-319,-5-2 1,4-6 84,-4 2 1,5-4-128,-1-4 0,-2-3 58,2-6 0,-1-5 260,1-3 125,2-2 0,-3-4 126,5-2 0,0-3-240,0-5 0,0-2-52,0-3 0,0 2-26,0-5 0,0-2 59,0-7 1,0 2-184,0-1 1,0 1 46,0 3 1,0-3-123,0-2 1,0 2 169,0-6 0,-4 5-36,-1-1 1,1 2 103,4-2 0,0 3 30,0-3 0,-1 4-16,-3 4 1,2-1 165,-2 6 0,3-1 0,1 5 1,0-1-146,0 1 0,1 1 128,3 3-239,-2 2 0,5 6-201,-3 0 1,1 1-70,4 4 0,0 6-279,-5 5 0,5 6-8,-5-1 0,4 4 154,-4 4 0,2-2-57,-2 6 1,-3 0 45,3 4 1,-2-1-86,-2-3 0,4 2-20,0-6 0,0 0 41,-4-4 1,0-2 54,0-2 0,0 1-254,0-6 1,-4-3-793,0-5 1022,-6 0 1,3-1 485,-5-3 0,-1 3 0,1 0 1</inkml:trace>
  <inkml:trace contextRef="#ctx0" brushRef="#br1">23893 17487 8517,'-9'0'-541,"1"0"1,4 0 419,-4 0 466,0 0 1,-5 0-89,1 0 1,3 0 145,1 0 1,4 0-126,-4 0 1,4 0 209,-5 0-138,7 0-93,-9 0 1,11 0-115,0 0 0,1 0 74,7 0 0,5-4-24,3 0 1,6-4-28,-1 4 0,2-5-21,2 5 1,-4-4-184,0 4 0,-5-4 67,5 3 1,-6 1-149,1 4 1,-2-4-125,-1 0 0,-5 0-518,0 4 276,-5 0-149,2 0 489,-5 5 0,-5 2-35,-3 6 0,-1-5 156,-3 0 0,2-4-103,-6 5 1,1-5 123,-2 4 1,3-5-22,-2 1 1,1 1 189,-2 0 0,3-1-209,-2-4 0,2 0 8,2 0 298,-1 0 506,1 0-541,-1 0-167,6 0 1,2-2-147,5-2 0,5 3-92,4-3 1,3 1-208,5-1 0,-4 2-38,4-2 0,1 3-252,-2 1 0,5 1 25,-4 3 649,5-2 0,-3 9 0,6-4 0</inkml:trace>
  <inkml:trace contextRef="#ctx0" brushRef="#br1">23967 17785 7983,'-12'0'90,"4"0"1005,-1 0-589,6 0 0,-3 0 167,1 0-71,4-6-291,-4 0 1,5-7-18,0 1 0,1 3-58,3 1 1,-1 1-119,5-1 0,-4-3-179,5 3 0,-1 1 89,4-1 1,1 1-186,-1-2 1,0 0-65,1 5 0,1 0-154,2 4 1,-2-5 156,2 1 1,-2 0 26,-1 4 1,-1 0 60,0 0 0,-3 0-491,-1 0 317,0 0 4,5 0 20,-6 0-187,-2 6-330,-5-5 503,0 5 1,0-5-321,0 3 614,0-3 0,-5 10 0,-2-4 0</inkml:trace>
  <inkml:trace contextRef="#ctx0" brushRef="#br1">24600 17301 8516,'0'-12'0,"0"-1"0,0 1-279,0 0 1,0-1 202,0 1 1,-2 4 267,-2-1 0,3 5 39,-3-4 0,1 5 474,-1-1-304,3 3-34,-5-5-300,6 5 0,0-3 101,0 8 1,0-1 148,0 5 0,4 0-86,0 4 0,5 2 2,-5 3 0,5 2 13,0 6 0,-2 4 17,1 0 0,-4 7-117,4 1 1,-5 0 3,1 4 0,-1-2-80,1-2 1,-3 0 134,4 1 1,-4-7-258,-1-2 0,-1-4-2,-4-4 1,4 1-168,-3-6 261,2-5-292,2-5 434,0-6-93,-5 0 1,4-2-291,-4-2 271,4 3-528,1-5-658,0 1-851,0 3 1355,0-3 612,0 10 0,0 2 0,0 6 0</inkml:trace>
  <inkml:trace contextRef="#ctx0" brushRef="#br1">20841 16830 14537,'-7'0'-716,"0"0"743,3 0-10,3 0 231,-5 0-127,1 0 1,3-1-334,-2-4 105,3 4-38,1-4-527,-6 5 449,5 0 244,-5 0 0,8 0-224,2 0 275,-3 0 1,10 0 175,-2 0 0,2 0 50,1 0 1,5-2 21,-1-2 1,8 3 169,0-3 0,1 2-333,4 2 0,7-1-121,1-3 0,5 2 79,-1-2 0,2 1-121,2-1 1,2 3 57,-6-3 1,1 2-33,-5 2 0,-5 0-60,-3 0 1,-9 0-40,-3 0 0,-3 2-169,-2 2 72,-5-3 1,-2 6-250,-5-3 1,-5-2 335,-3 2 1,-3 1 41,-2-1 0,-1 1 52,-2-5 0,1 4-15,-6 0 1,4 0 84,-3-4 0,3 0 17,-3 0 0,-1 1 68,-4 3 1,0-2 341,0 2 1,1-3-248,-1-1 1,0 0-148,0 0 0,-4 0-37,0 0 0,0 0-5,5 0 1,-5 0-35,0 0 1,1-4 5,7 0 1,-1 0-53,6 4 0,-5 0-33,5 0 1,-1 0-35,5 0-182,-1 0 297,1 0-348,5 0 146,1 0 31,6 5 1,2-3-13,2 2 1,4-3 272,9-1 0,-2 0-86,6 0 1,-1 0 160,5 0 0,1 0-85,3 0 0,2 0-53,2 0 1,1 0-46,-5 0 0,4 0 185,-4 0 0,8 0 27,-4 0 0,5-4-160,-10 0 1,6 0-22,-5 4 0,4 0-37,-4 0 1,-2 0-1,-6 0 1,1 0-80,-6 0 0,5 0 94,-4 0 1,-5 0-513,-4 0 210,-5 5 1,3-2-248,-6 6 0,-6-5 364,-2 4 1,-7-5 141,-2 1 1,-6 1-16,-2-1 0,0 1 23,-4-5 1,-3 0 157,-1 0 0,-3 0-116,-1 0 1,4 0 285,0 0 1,0 0 173,-4 0 0,4 0-168,0 0 1,5 0-234,-1 0 0,3-5-41,1 1 1,2 0-82,2 4 0,3-1-6,6-3 0,3 2-33,1-2 9,5 3 1,-1 1-37,8 0 0,-1 0 79,5 0 1,1 0-126,3 0 0,5 0 162,-1 0 1,8 0-22,0 0 0,3 0-55,6 0 1,0 0-17,4 0 0,2 0 71,2 0 1,-3 0-50,4 0 0,-4 0 17,0 0 0,-1 0 54,0 0 0,-5-2 28,-3-2 1,-9 3-7,-3-3-13,-3 2-1,-7 2 0,-3 0-2,-8 0 1,-3 0 83,-6 0 0,1 0-93,0 0 1,-6 0-12,-3 0 0,2 0-68,-2 0 1,0 0 0,-4 0 0,1 0 7,-1 0 0,-1 0-165,-3 0 1,3 0 58,-3 0 1,7 0-251,1 0 1,0 0-285,-4 0 1,5 5-160,-1-1 815,6 5 0,-9 4 0,5 6 0</inkml:trace>
  <inkml:trace contextRef="#ctx0" brushRef="#br1">6823 15168 10739,'0'-7'1017,"0"2"-772,0 5 1371,-6-6-1038,5 5 31,-4-5-56,5 6 954,0 0 1,6 4-1259,7 1 1,5-1 203,7-4 1,5 0 21,3 0 1,4-2-336,5-2 13,7-3 0,4-5 0,3 1-75,-1 3 0,-2-3 59,-8 2 1,-2 2-339,-6-1 1,-7 5 151,-5-1-270,-6 3-273,-12 1 1,-12 4 257,-12 0 1,-6 6-52,-6-2 1,-8 4 111,-9 5 0,-6-3 95,-2 2 1,-5-2-240,1-2 1,-3 1 440,-1-1 0,27-4 0,0-1-96,0 0 0,0-1 0,-34 8 303,11-10-93,3 0 1,11-4 0,5 0 213,9 0 1,8-6 254,13-2 1,4-3-269,5-1 1,5-1 239,4 1 0,7 4-103,5-1 1,8 0 29,4-8 1,4 3-306,4-2 0,-1 2-95,6 2 1,-1-1-19,5 1 246,0 5 0,-6-3 0,-3 6-958,-2 1 1,-8 2-289,-2 1 1,-8 1-664,-4 4 1,-9 1 268,-4 7 0,-3 5-353,-1 2 1,-5 4 1580,-3 1 0,-9 5 1,-2 2-1</inkml:trace>
  <inkml:trace contextRef="#ctx0" brushRef="#br1">20394 14015 13591,'-8'0'-1858,"0"0"1,4 0 2139,-5 0-130,7 0 0,-5 0 79,3 0 174,2 0-30,-3 0 283,-1 0-597,5 0 592,-5 0-322,6 0 1,-1 0 460,-3 0-516,3 0 0,-6 0 293,2 0-53,4 0 60,-4 0-306,5 0 0,0 0-162,5 0 1,2 0-84,5 0 0,1-4 110,-1-1 1,-4 1-76,1 4 1,-1 0 46,4 0 0,1 0-26,-1 0 1,1 0 22,-1 0 1,5 0 0,-1 0 1,-3 0-188,-5 0 0,0 2 189,4 2-482,1 3 179,-6 5 1,-2 0-17,-5 1 0,-1-1 152,-3 1 1,-3-1 69,-6 0 0,1 1 389,0-1 1,-2 1 2962,-3-1 1,8 0 15,-4 1 0,4-5-2716,-4 0 0,6-3-662,3 3 0,-1-4 0,1 4 0,-6-5 0,3 2 0</inkml:trace>
  <inkml:trace contextRef="#ctx0" brushRef="#br1">20407 14225 30415,'12'0'1176,"1"0"0,-1 0-1176,0 0 0,1 0 0,-1 0 0,-3 0 0,-1 0 0,0-1 0,4-2 0,1-1-996,-1 0 0,1 4 92,-1 0 1,1 0-3559,-1 0 1303,0 0 2773,1 0 0,-1 0 0,1 0 0</inkml:trace>
  <inkml:trace contextRef="#ctx0" brushRef="#br1">20742 14151 14544,'26'-12'-678,"-8"3"2321,-14 1-762,-3 5 2043,-1-2-2211,0 5 1,2 0-123,2 0 0,-1 1-524,5 3 0,-1 3-791,1 6 1,2 3-1044,-6 1 0,6 5 1111,-2-2 1,-1 4-880,1 1 1,-5 1 1517,1 3 0,3 3 1,0 5-1</inkml:trace>
  <inkml:trace contextRef="#ctx0" brushRef="#br1">20295 15180 8565,'0'-8'-68,"0"0"0,4 4 607,0-4 0,1 3 193,-5-3 259,0 5 139,0-8-781,0 4 0,0-1 595,0 0-343,0 5-331,0-8 1,1 10 29,3-3 1,-1-2-167,5 2 1,-4 0 92,5 4 1,-1 0-86,4 0 1,1 0 10,-1 0-302,0 0 0,4 1-223,-4 3 1,3 2 211,-7 2 0,-1 3-271,2-3 1,-7 5 149,2 3 0,-2-2-19,-2 3 0,0 1 41,0-2 1,-6 5 141,-2-5 0,-7 5 50,-2-4 1,1 3 182,3-3 0,1-1-7,0-3 1,5-1-34,3 1 0,1-7 491,-1-1-360,2 1 1,-2-4 99,8 2 1,-1-3-57,5-1 0,1-1-179,3-3 1,5 1 0,-1-4-548,-1 2 348,-1-5 1,-2 9-1,2-5-1492,3 1 954,-3 3 0,3-3 1,-4 5 664,-1 0 0,6-6 0,2-1 0</inkml:trace>
  <inkml:trace contextRef="#ctx0" brushRef="#br1">20717 15267 8560,'-7'-12'1214,"3"-1"1,3 5 55,1 0 0,0 4-533,0-4 0,0 3 739,0-3-932,5 5 1,2-6-361,5 5-497,1-1 1,-1 5 349,1 0 1,-5 0-139,0 0 0,-4 5 174,5-1 0,-7 5-755,2 0 0,-2-2 234,-2 1 0,0 0 41,0 4 1,0 1 62,0-1 1,-4 2 414,0 3 0,-5-8 393,5 4 1,-1-4-287,0 4 0,3-2 303,-7-3-62,7 3 574,-4-4-196,6 0-906,6-2 1,1-5 117,5 0 0,0 0-973,1 0 0,3-4-1096,1 0 0,-1 0 317,-3 4 1743,-1 0 0,6 0 0,1 0 0</inkml:trace>
  <inkml:trace contextRef="#ctx0" brushRef="#br1">20308 16061 9320,'8'0'-825,"0"0"780,-5 0 513,2 0 1,-5-1 194,0-3 507,0 2-56,0-3-577,-5 5 1,2 0 233,-5 0 1,5-2 748,-1-2 43,3 3-854,1-5 0,1 2 214,3 0 0,-1 0-53,5 4 0,0-4-170,5 0 1,-1-2-17,1 2 1,-5 3-456,0-4 0,0 4-286,5 1 1,-5 0 14,0 0 1,-3 0-406,3 0 0,-4 0-621,4 0 225,-5 0 0,7 1 50,-6 4 1,0-3 95,-4 7 0,0-1 206,0 4 0,-2 1 249,-2-1 0,2 5 139,-7-1 0,1 2-13,-4-1 1,-5-2 167,1 5 0,-2 0-90,1 0 1,-1 2 113,-2-5 1,-3 1-82,7-2 1,-5-2-36,5 3 1,-1-5-25,5-4 0,3 2-138,1-6 1,5 2 224,-1-2-69,3-3 0,4 5 174,5-6 0,-4 0-175,9 0 0,0 0 209,4 0 0,1-2-92,-2-2 1,-2 1 37,3-5 1,2 5-168,2-1 0,-3-1-198,-2 1 1,-1-5-562,2 5 1,-3 0 381,2 4 0,-2-4-339,-2 0 0,1 0 218,-1 4 0,-4 0-2248,1 0 2805,-7 0 0,9 0 0,-4 0 0</inkml:trace>
  <inkml:trace contextRef="#ctx0" brushRef="#br1">20643 16272 8447,'0'-13'4787,"0"1"-4214,0 0 1,1 3 545,3 1 1,-1 4 429,5-4-826,-5 5 0,8-4-367,-3 3 0,-1 3-161,1-4 0,-4 4-313,5 1 0,-5 0 208,4 0-607,0 6 1,1 0 197,-1 7-239,-5-1 0,2 1-44,-5-1 1,0 5-250,0-1 0,-4 1 329,0-5 1,-6-1 182,2-3 0,1 3 460,-1-2 0,4-2-166,-5 1 0,7-4 1321,-2 4-762,-3-5 240,5 2 101,-3-5 426,5 0-842,5 0 0,2 0-128,6 0 0,-1 0-328,0 0 0,2 0 91,3 0 0,-8 5-351,4-1 0,-4 4 81,4-4-22,-1 6 0,-1-3-73,-2 5 0,-4-4-546,-5 1 588,0-1 1,-7 3 114,-5-3 1,-2 2 328,-7-6 0,1 4-99,-5-4 1,0 1 341,0-5 0,0 0-157,1 0 1,-1 0-465,0 0 0,4 0-249,1 0 0,0 0-285,0 0 0,2 0-4263,5 0 4980,6 0 0,-4 0 0,4 0 0</inkml:trace>
  <inkml:trace contextRef="#ctx0" brushRef="#br1">27652 15528 10051,'0'-13'-1244,"0"5"1462,0 0 0,0 4 0,0-5 1354,0 0-1103,0-2 1,0 2 400,0 1 423,0 0-339,0-4-63,0-1-431,-6 1 1,3 1-31,-5 2 1,5 3-57,-1 1 1,-3 4-14,-1-3 1,-3 3-129,-1 1 0,-1 0 51,1 0 0,-5 0-3,1 0 1,-5 4 2,4 0 0,-5 5-225,2 0 1,-2 2 54,1 1 1,-2 1-286,2-1 1,2 2-85,-2 2 0,6-1-93,-2 6 0,1-4-243,3 3 0,-1-3 289,10 3 1,0-3-42,4 4 0,0-2 22,0 2 1,6-3 185,2-6 0,4-4-144,5 1 1,2-7 347,6 2 1,-6-2 35,-2-2 1,1 0 66,-2 0 0,5-6 262,-4-2 0,0-3-168,0-1 1,-3-1 412,2 1 1,-2-2-240,-1-3 1,-2 2 177,-3-5 0,1 0-102,-4 0 0,3-2 432,-4 5 1,0-4-245,-4 5 1,0-2-23,0 1 1,0 8-528,0-4 1,-4 8 311,0-3-1180,0 5 1,4-1 540,0 8 0,0 0-244,0 8 0,0-1 173,0 10 1,0-4-1109,0 3 0,4 1 103,0 4 1,6 0-141,-2-1 0,-1 1-289,1 0 1,-4 0 802,4 0 0,-3 1-1911,3 3 2785,0-3 0,-1 4 0,-1-5 0</inkml:trace>
  <inkml:trace contextRef="#ctx0" brushRef="#br1">27825 15714 8576,'-5'-7'1171,"-4"3"1713,4-3-348,-1 5-1791,6-3 1,0 6-498,0 3 1,0 3-29,0 6 1,5 1-664,-1 2 0,0-1 355,-4 6 1,0-5-299,0 5 1,0-4-272,0 3 0,0 0-999,0 0 1,0 0 1655,0-4 0,0-2 0,0 4 0</inkml:trace>
  <inkml:trace contextRef="#ctx0" brushRef="#br1">28235 15540 8534,'0'-12'2984,"0"-1"0,1 5-2253,3 0 1,-1 4 271,5-5-821,0 7 1,5-8 0,-1 6 365,1 1-869,-1 2 1,0-3 331,1-1 0,-1 1-2095,1 4-13,-1 0 1,0 2 1039,1 2 1,-6-1-17,-3 5 1,-3-4 1072,-1 4 0,6 1 0,1 3 0</inkml:trace>
  <inkml:trace contextRef="#ctx0" brushRef="#br1">28284 15664 8505,'-18'6'523,"9"-4"0,-4 5 143,2-1 741,6-2-323,-1-4 369,6 0 0,2 0-516,2 0 0,3-6-156,5-2 1,5-3-604,-1-1 1,5 3 0,-3 1-1164,1-1-779,2 3 1,-2-4 1126,-2 6 1,0-4 636,0 4 0,0 0 0,-5 4 0</inkml:trace>
  <inkml:trace contextRef="#ctx0" brushRef="#br1">29872 15304 8562,'0'-8'-32,"0"0"581,0 0 214,0-5 1,0 1 663,0-1-436,0 7-398,0-5-11,0 9-580,0-3 21,0 5-22,0 0 95,-5 5 0,3 2-125,-2 5 1,1 1-169,-1-1 1,3 1 58,-3-1 1,1 5 49,-1-1 1,2 1 51,-2-5 1,3 2-11,1 2 0,0-6 108,0 2 0,0-2 69,0 3 12,0-1 0,5-1-118,4-3 1,2-2 402,1-6 0,1 0-150,-1 0 1,0-2 255,1-2 0,5-3-172,2-5 1,-2 0 165,-1-1 0,-3 1-117,-2-1 1,0-3 0,1-1 569,-1 2-595,-5-4 0,3 5 137,-6-3 0,4 2-142,-4-1 1,0 2-108,-4-3 0,0 8-52,0 1 0,-1 1 326,-3-2-605,-3-2 0,-5 10-52,-1-3 1,-1 2-167,-2 2 0,2 0 90,-2 0 1,2 2-208,1 2 0,-3 3 114,-1 5 0,-1 1 29,2-1 0,2 2-64,-2 2 0,2 4 0,1 4-215,1 1 338,0 0 1,-1 0-1,2 1-193,3 3 263,-3-3 0,9 5 0,-2-7-16,3 1-14,6 0 1,4-6 214,7-2 1,-1-5-73,6-4 0,0-2 49,4-6 1,3 0-142,1 0 1,2 0 199,-2 0 1,-3-6-295,3-2 1,-3-3-344,-1-1-1,-2 1-934,-2 2 0,-2-2 645,-2 3 0,-8-1-2047,4 0 2873,-4-2 0,4 4 0,-1-5 0</inkml:trace>
  <inkml:trace contextRef="#ctx0" brushRef="#br1">30306 14722 8525,'-7'-6'212,"-2"3"635,5-5 1,-5 4 243,5-4-56,-5 5 0,6-7-370,-5 6 1,3-4 232,-3 4 0,5-2 209,-1 2-491,-3 3 1,6-6 159,-3 3-537,2 2 1,2-5-161,0 3 1,2 3 120,2-3 1,3 2-60,5 2 0,1 0 100,-1 0 1,5-4-1,1 0 211,1 1-333,-4 2 1,7 1 50,-5 0 1,-1 0-56,-3 0 1,3 4 14,1 0 1,-5 4-315,-4-3 1,-1 4 71,1 0 0,-2 2 0,-6 1-546,0 0 540,-6 6 1,0 2-211,-7 4 0,-1 1 65,-2 0 1,-3 0 56,-6 0 1,1-1 89,4 1 0,-2-1 22,5-4 1,5-2 62,3-5 0,2-1-65,-1 0 0,3-3 285,5-1 0,5-5-80,3 1 0,4-3 267,0-1 1,2-1-147,2-3 0,-1 1 62,6-5 0,-6 4-200,2-5 0,1 5-255,-2-4 1,1 4-189,-5-5 0,2 7 42,3-2-1197,-4-3 0,5 5 658,-5-2 1,-1 3-1070,0 1 0,-3 0 907,-1 0 0,-4 0-543,4 0 0,1 0 1553,3 0 0,0-6 0,1-1 0</inkml:trace>
  <inkml:trace contextRef="#ctx0" brushRef="#br1">30678 14870 8525,'-1'-15'1838,"-3"3"229,3 2 0,-5-2 392,6-1 1,0 5-132,0 0-229,0 5-851,0-2-673,0 5 0,1 1-429,4 3 0,0 3 0,5 5-677,-2 1 0,-4 1-2375,4 2 2118,1-2 1,-1 5-2278,0-2 0,-4-2 1489,5 6 0,-7-1 1576,3 5 0,1 0 0,1 0 0</inkml:trace>
  <inkml:trace contextRef="#ctx0" brushRef="#br1">29066 15863 8447,'-7'0'65,"0"0"187,3 0 1,2-2 1133,-2-2-358,3 3 287,1-5-245,0 6-320,5 0-453,2 0 1,7-1 0,1-2 334,2-1-569,5 0 1,-3 4 0,6 0 167,0 0 0,9 0-252,4 0 117,7 0 1,6-4-367,11 0 1,-26-1 0,1 1 247,4 2 0,1 0 1,2-2-1,1 0 1,1 1-1,1 0-142,0 0 0,-1-1-123,-1 0 1,0 0 0,2 0 0,1 0 235,0 0 1,-1 0 0,-4 0 0,0 1 52,2-1 1,1-1 0,-5 0 0,-1-1 3,1 2 0,1 0 0,0-1 0,1-1 182,0 0 0,1 0 0,1-1 1,0 0-59,-4-1 0,0-1 1,-1 4-1,0 1 252,0-2 0,-1-1 0,-2 3 0,0-1-109,-1-2 1,-1 1 0,31-2-1,-8 1 586,-5 2-686,-7 1 1,-1 4-175,-7 0 1,-8 0-10,-9 0 0,-6 1 295,1 3 0,-2-3 1,-2 5-679,1-1 1154,-6-3-1923,-2 3 885,-5-5 1,0 2-1051,0 2 1,-1-3-446,-3 3 0,-3 2 961,-6-2 0,0 2 811,-4-2 0,-8 3 0,-6 5 0</inkml:trace>
  <inkml:trace contextRef="#ctx0" brushRef="#br1">28880 16359 8382,'0'-13'221,"1"5"177,3 0 1,-2 4 163,2-5 1,-3 5-74,-1-4 0,1 5-236,4-1 177,-4-3-683,5 6 273,-6-5 0,-5 12 78,1 2 0,-1-1-70,1 1 0,2 0-211,-2 5 0,1-1 1,1 1-251,-3-1 325,1 0 1,4 1-38,0-1 141,-5 1 1,3-1 126,-2 1-65,3-1 0,5-4 104,0 0 1,2-5 10,-2 1 1,-1-2 246,5-2 0,0 0 135,5 0 0,-1-4-205,0-1 0,2-4-67,3 1 1,-4-8 53,4 0 1,-3-1 283,-2 5 0,-1-1-11,-3 1 0,-1 0 72,-3-1 1,-2 1-344,2-1 0,-3 5-157,-1 0 0,0 4-292,0-4 0,-5 5 129,-3-1 1,-5 2-340,-3 2 1,2 2 182,-3 2 1,-2-1-292,-2 5 1,2 1 149,-2 8 1,1-2-5,-5 6 0,0-5 125,0 5 0,5 0 5,-1 4 1,6 1-108,-2 3 1,5-3 91,4 3 1,2-3-1,7-1-640,4 0 670,7-6 1,3-1 111,6-6 1,1-5-44,7-3 1,-2-2 204,6-2 1,-4 0-96,4 0 1,-4-7 67,4-6 0,-5 1 0,1-5-335,-3 4 238,-1 0 1,-6-3-1056,-2-1 1,-3 1 39,-2 3 1,0 1-2248,1-1 3249,-6 1 0,4 0 0,-4-1 0</inkml:trace>
  <inkml:trace contextRef="#ctx0" brushRef="#br1">29215 16111 8261,'-13'-7'-500,"5"0"2836,0 3-878,-1 2-651,-3-9 0,0 10 187,-1-3 91,6-3 0,0 6-279,3-4 1,3 3 605,-3-2-1077,2 2 1,4-3-111,2 5 0,3-2-170,5-2 1,1 3 144,-1-3 0,0 2-109,1 2 0,3 0 110,1 0 0,-1 0-662,-3 0 0,-1 0-459,1 0 264,-1 6 0,-1 1 320,-3 5 1,-2-4-81,-6 1 1,4-1 341,0 4 1,0 1-116,-4-1 0,-4 0 226,0 1 1,-1-1-1,2 1-130,-1-1 176,-6 0 0,7-3-169,-5-1 236,5 0 0,-6 1 166,4-1 496,1-5-219,4 2-441,0-5 0,6 0-400,2 0 0,3-1 24,1-3-152,1 2 1,-1-5-286,1 3 1,-1 3-1837,1-3 558,-1 2 515,0-3 1,1 3 1423,-1-2 0,1 3 0,-1 1 0</inkml:trace>
  <inkml:trace contextRef="#ctx0" brushRef="#br1">29525 16135 8415,'0'-12'0,"-4"4"1633,0 0 0,-1 3 191,5-3 1875,0 5-2252,0-8-824,0 10-424,0-5 1,0 8-128,0 2 0,6 3-916,2 5 0,-2 1 438,-2-1 0,1 0 0,1 2-2464,1 3 2411,-5-3 0,8 5-2845,-6-3 3304,0-2 0,2 10 0,1-5 0</inkml:trace>
  <inkml:trace contextRef="#ctx0" brushRef="#br1">29698 16508 8498,'5'-9'2816,"-1"1"-1370,0 5-494,1-8 0,1 8-344,2-5 0,3 5-159,-3-1 0,3-1-409,2 1 1,3-5 83,1 5 0,4-1-591,-5 1 0,5 2-185,-5-2 0,5 1 1,-4 1-1490,-2-3 1380,4 1 1,-5 4-2063,2 0 2823,-2 0 0,-1 0 0,-1 0 0</inkml:trace>
  <inkml:trace contextRef="#ctx0" brushRef="#br1">29872 16383 8218,'-4'-8'683,"0"0"0,-4 4 325,3-4 318,1 5-359,4-3-40,0 6-634,0 0 0,0 6-118,0 2-603,6 9 0,-5-4 369,3 4 0,2-2-829,-2 2 0,2-4 451,-2 4 0,-2-2-102,7 2 89,-7-4 450,9 5 0,-4 0 0,6 2 0</inkml:trace>
  <inkml:trace contextRef="#ctx0" brushRef="#br1">30244 16346 8566,'0'-12'2001,"6"-1"-1180,-5 7-264,5 0-322,-6 6 1,0 6-483,0 2 0,0 3 1,-2 3-36,-2 2 0,1-1-459,-5 6 621,5-6 1,-2 3-208,5-5 0,0-1 91,0 0 1,0 1 227,0-1 0,0-4 147,0 1-102,5-7 0,2 4 165,6-6 1,-1-4 374,1 0 0,3-7 326,1-2 1,-1 1-372,-3-5 1,-2-1 42,-3 2 0,1-5 0,-3 5 47,1 0 1,-4-1 193,1 0-537,-3 0 1,-1 5 283,0 0-186,0-1-126,0 6 0,-5 2-880,-4 5 0,-2 1 395,-1 3 1,-2 3-354,-2 6 1,2 3 276,-3 1 0,-1 5 11,2-2 1,-1 0 0,5 0-673,-1 2 694,1 2 1,1 1 0,3 0-518,4-1 473,2-4 1,4-1-57,2-3 1,4-6 149,9 2 0,-2-7 0,5-1-67,2-3 1,2-2-84,1-3-264,-6 2 0,4-9 641,-2 3 0,-3-9 0,0-2 0</inkml:trace>
  <inkml:trace contextRef="#ctx0" brushRef="#br1">30468 16073 8374,'-13'-12'350,"6"0"1,-2-1 532,5 1 0,-1 4 521,5-1-591,0 1 0,0 0-239,0-1 0,2 7-170,2-2 1,-1-2-99,5 2 0,0 0 222,5 4-404,-1 0 0,0 0-107,1 0-5,-1 5 1,-1-2-331,-2 5 1,0-4 234,-5 5 0,0-1-365,-4 4 1,0 1 230,0-1 1,0 2-66,0 3 0,-4-4 22,0 4 1,-5 1 91,0-2 1,-2 5 71,-1-4 0,1-1 27,3-4 1,-2 1 80,6-1-159,-6 1 218,9-1 1,1-5-89,8-3 1,-1-3-178,1-1 0,5 0 147,3 0 1,1 0-496,-5 0 0,0-1 1,2-2-1789,3-1 1277,-3 0 1053,3 4 0,-4-5 0,-1-2 0</inkml:trace>
  <inkml:trace contextRef="#ctx0" brushRef="#br1">30728 16123 8340,'0'-12'1548,"0"-1"0,0 5-862,0 0 0,0 4 1436,0-5-1475,0 7 1,1-4-1,4 5 1212,3-3-1481,3 2 0,-3-3-251,0 5 0,1 0 85,3 0 0,-4 1-491,1 3 1,-5-1-1,3 5 161,-2 2 0,-1 1 50,-4 1-253,0 1 0,0-1-443,0 0 0,0 1 0,0-1 1,-4 1 416,0-1 1,-4 0-1,4 1-104,1-1 242,2-5 0,1 4 403,0-3-178,0-2 1,0 1 869,0-3-348,0-3-295,5 5 1,2-8-278,5-2 1,1 2 142,-1-7 1,1 5-2238,-1-4 1609,0 5 0,-1-4 519,-2 3 0,2 3 0,-4-5 0</inkml:trace>
  <inkml:trace contextRef="#ctx0" brushRef="#br1">30902 16383 8176,'12'0'266,"1"-5"0,-1 4 0,-1-5 1324,-3 1-1067,3 3 0,-4-3 157,6 5 0,-1-4-292,0-1 0,1 1 0,-1 3 622,1-3-685,-1 2 1,0-4-86,1 1 1,-1 4 0,1-3-758,-1 2 414,0-3 1,1 4-2018,-1-4 1315,1 4-3063,-1 1 3868,-5 0 0,4 6 0,-4 0 0</inkml:trace>
  <inkml:trace contextRef="#ctx0" brushRef="#br1">31075 16272 8176,'0'-8'1214,"0"-1"30,0 7-315,0-9 1,0 8-1,2-4 773,2 1-1379,-3 2 0,6 6 0,-4 2-337,1 4 68,6 3 1,-9 3-808,3 2 1,-1 0 487,1 4 1,-2 1 0,2 4-1071,-3-1 504,-1 1 0,0 0 831,0 0 0,-5 0 0,-2 0 0</inkml:trace>
  <inkml:trace contextRef="#ctx0" brushRef="#br1">31460 16284 8233,'8'-12'0,"1"-1"669,-7 7 486,4-5-848,-1 9-124,-3-3 1,3 6-176,-5 3 1,0 3 251,0 5-676,-5 6 0,2-4 263,-5 3 0,5 1 14,-1-2 1,2 1-26,2-5 1,0 0-320,0 1 914,0-1-473,6-5 1,1-1 373,5-6 0,2 0-90,3 0 1,-2-6 196,5-2 0,-3-4 0,2-4 61,-1 0 1,-1-5 304,-5 5-377,1-1 1,-1 1 0,-1-1 840,-3 2-883,3 1 1,-9 2-18,2-1 0,-3 5-400,-1 0 0,-4 4-25,0-5 1,-10 7 0,2-3-924,-2 4 620,-5 7 0,1 0-155,-3 7 1,-4-1 0,2 2-62,-5 3 395,-1-4 0,4 11 1,2-4-16,2 4 53,-2 1 1,10-1 0,0 1 146,3 0 1,7 0-151,-1 0 268,8-6 0,9 0 0,7-5 304,4-2 0,2-2-141,3-10-110,3 0 0,2-1-69,3-3 1,-6 1-188,6-5 1,-4-1 0,1-3-191,-1 0 0,-5-4-426,1 4 0,-8-3 350,-5 7 346,-2-3 0,-2-2 0,1 1 0</inkml:trace>
  <inkml:trace contextRef="#ctx0" brushRef="#br1">31845 15962 8380,'0'-13'0,"0"1"515,0 0 0,0-1 2099,0 1-691,0-1-713,-6 7 89,5-6-4,-5 11-870,6-4 38,0 5-204,6 0 0,1 0-51,5 0 0,0 1 0,1 2 86,-1 1 0,2 1-248,3 0 1,-4-4 120,4 3 1,-3 2-744,-2-2 266,0 5 0,-3-6-656,-1 5 781,-5 1 0,2 3-179,-5 0 1,-7 5-72,-5-1-23,0 1 0,-10-5-37,5 1 0,0 3 19,5 1 1,0-1 242,-1-3 0,2-1-34,3 1 1148,2-1-780,6-5 0,6 3 112,2-6 1,7 0-87,2-4 0,5-4 1,-1-2 277,2-1-487,2-1 0,0 0 0,-2 0-453,-2-2-4,2 4 0,-9-3-802,3 5 0,0-5 1341,0 5 0,0-5 0,-5 2 0</inkml:trace>
  <inkml:trace contextRef="#ctx0" brushRef="#br1">32254 15987 9683,'4'-9'1739,"0"1"-457,0 5 1,-2-6 222,2 5 531,-3-6-791,10 9-818,-4-10-146,6 9 0,-5-3-210,0 5 0,-5 1-165,1 3 1,-1 3-273,1 5 0,-3-3 41,3-1 1,-2 0-519,-2 5 1,-4-1 143,0 0 0,-1 1 170,5-1 1,-4 1 255,0-1 0,0-4-31,4 1 0,0-5 487,0 4 0,0-4 483,0 4-472,0-5 976,0 3-325,0-6 754,0 0-1069,6 0 0,-4 0 15,7 0-37,-1 0-900,4 0 71,1 0-93,-1 0 327,0 5 0,-1 2 71,-2 5 127,2 1 0,-10-5-115,3 0 0,-4-1-53,-4 2 0,-4 0 81,-9-5 1,-2 6-478,-6-2 0,-5-1 0,-2 0-1088,0-1 1081,-3-2 0,7 0-640,-5 0 0,5 4 1100,-1-4 0,3 11 0,1-1 0</inkml:trace>
  <inkml:trace contextRef="#ctx0" brushRef="#br1">27515 17525 8434,'8'-9'-599,"1"1"0,-5 4 1353,4-4 1,-4 3-186,4-3 0,-5 4 10,1-4 1,2 4 13,-2-5 0,2 5 820,-2-4-779,-3 0 0,5-5 738,-6 1-876,0-1 1,0 1 26,0 0 1,0 3-421,0 1 0,-6 4 40,-2-4 0,1 5-26,-1-1 1,-5 1-66,-3-1 0,-2 3-151,1-4 0,2 8-62,-6 1 0,1 6-330,-5-2 0,4 3 253,1 2 0,0 0-75,0 4 1,-3-2 111,7 6 1,-5 0 106,5 3 0,3-3-158,5 0 1,1-1 103,-1 5 0,2-1-3,6-4 1,6 2 25,2-5 0,5-1 6,3-3 0,-1-6 50,6-3 0,0-3 89,3-1 1,-3 0 78,0 0 0,-5 0-118,5 0 0,-6-5 396,2-4 1,1-2-48,-2-1 0,1-2 82,-5-2 0,1 0 173,-1-4 0,-4 3 305,0-3 0,-3 4-175,3 0 0,-5-2 121,1 1 1,-3 1 70,-1 4-951,0 5-774,0-4 447,-5 9 1,-1 2-351,-2 8 0,-2 4 302,6 0 0,0 4-306,4 1 1,0 1-209,0-2 0,0 2-337,0 3 1,4 2-384,0-2 1,6-2 228,-2 2 1424,3-6 0,7 14 0,1-3 0</inkml:trace>
  <inkml:trace contextRef="#ctx0" brushRef="#br1">27862 17735 8434,'-5'-12'1531,"4"0"1,-5-1-729,6 1 0,-4-1 176,0 1 0,0 0 302,4-1 0,0 5 166,0 0-843,0-1 0,1-2-243,3 3 1,-1 1-302,5 3 1,0 3-52,5-3 1,-1 2-327,1 2 1,-5 6 269,0 2 0,-1 3-137,1 1 0,-2 1-614,-6-1 1,4 6 210,0 3 1,0 1 87,-4-2 0,0 2 268,0-5 1,-4 4 300,0-5 0,-4 1-19,4-5 1,-2 1 246,2-1 0,3 0-112,-4 1 1,3-6 162,-2-3 643,2 3-760,-3-6-1,10 0-295,3-5 0,3-5-239,2 0 0,3 3-612,1-3 1,4 1 4,-5-4 0,2 3-754,-1 1 0,-4 1 1664,4-1 0,2-3 0,1 4 0</inkml:trace>
  <inkml:trace contextRef="#ctx0" brushRef="#br1">28483 17487 8385,'0'-12'0,"-2"0"1380,-2-1 1,3 1-585,-3-1 1,2 5 199,2 0 0,4-1-440,1-3 1,4 5-1,0 3-534,2-3 1,1 6-326,0-3 1,1 2-868,-1 2-46,1 0 0,-1 2 1216,0 2 0,1 3 0,-1 5 0</inkml:trace>
  <inkml:trace contextRef="#ctx0" brushRef="#br1">28433 17611 8385,'-15'0'1059,"3"0"1554,2 0-1846,3 0 1,1-1 31,6-3 1,10 1-251,3-5 1,7 0 14,1-5 1,2 5-1293,2 0 0,0 3 522,0-3 0,4 5-2958,0-1 3164,0 3 0,1 1 0,2 0 0</inkml:trace>
  <inkml:trace contextRef="#ctx0" brushRef="#br1">30182 17314 8220,'0'-7'1650,"0"-4"-968,0 9-668,0-3-147,0 5 370,0 0-373,0 5 1,0 2 9,0 6 0,0-5 14,0 0 0,0 0 215,0 5-109,0-1 139,6 1 0,1-5 217,5 0 1,0-5 114,1 1 0,-1-3-125,1-1 1,-1-1 2,1-3 1,-1 1 128,0-5 1,1 0 155,-1-5 0,1 2-177,-1 3 1,-4-3-23,0 3 1,-5-3-232,1-2 1,-2 5-181,-2 0 0,-6 4-312,-2-5 1,-3 7 296,-1-3 1,-6 4-205,-3 1 1,2 0-117,-2 0 1,4 6-156,-3 2 1,0-1 161,0 1 0,-2 4 46,5 5 0,-1 4 145,2-5 1,2 6 136,-3-1 1,8 2 46,0 2 0,7 0-100,-2 0 0,2-2 137,2-2 0,7 1-25,6-6 1,3-3-30,5-5 1,6-5-10,-2 1 0,3-3 97,-4-1 1,5 0-200,0 0 0,4-5-78,-4-3-199,0-3 0,-4-2 0,0 1-894,0-1 597,-6-5 0,2 9 0,-7-4-1442,-3 2 2079,-2 0 0,4-1 0,-1 0 0</inkml:trace>
  <inkml:trace contextRef="#ctx0" brushRef="#br1">30592 17016 8549,'-9'-8'192,"1"-1"1,4 3 610,-4-3 448,-1-2-717,-3 4 0,4-4 848,-1 3-176,7 3-323,-4-1-602,6 5 0,2-6-15,2 3 0,-2 2 2,7-2 1,0 3 20,8 1 1,-3-2 17,2-2 0,2 3-78,-1-3 0,-1 2-128,-3 2 1,-1 0-197,0 0 1,1 0 86,-1 0 1,-3 0-526,-1 0 0,-5 2 67,1 2 0,-3-1-139,-1 5 0,-1 0 232,-3 5 1,1 0-153,-5 4 1,-1-3 232,-3 2 1,-1 2 53,1-1 0,0-1 216,-1-3 0,5 3-70,0 1 0,5-5 291,-1-4 46,2 1-120,2 3 0,2-1-247,2-3 0,3-2-290,5-6 0,1 0 109,-1 0 1,5 0-210,-1 0 1,1-2-816,-5-2 1,5 3 107,-1-3 1219,1 2 0,-5-3 0,1-2 0</inkml:trace>
  <inkml:trace contextRef="#ctx0" brushRef="#br1">30914 17103 8372,'0'-13'2200,"0"1"0,0 0-1338,0-1 1,-4 5 1070,0 0-731,0 5-861,4-8 0,0 8-292,0-5-294,0 5-467,5-2 413,2 5 0,4 5-368,-3 3 0,2 3 162,-6 2 1,0-4-262,-4 4 0,5-3 339,-1 6 0,0-2-147,-4-2 484,0 1 0,0-1 0,0 0 437,0 1-139,0-1 0,1-3 635,3-1-522,-2-5 0,9 2 58,-3-5 0,3 0-11,1 0 0,1 0-79,-1 0 1,1 0-258,-1 0 0,0-1-173,1-3 0,-1 2-458,1-2 0,-5 3-774,0 1 169,0 0 1,4 1 1203,-4 3 0,3 3 0,-4 5 0</inkml:trace>
  <inkml:trace contextRef="#ctx0" brushRef="#br1">29376 17835 8378,'-7'-6'1627,"2"5"-1129,-1-5-151,5 6-241,-5 0 216,6 0-250,0 0 121,6 0 0,5 0-14,5 0 0,8 0-130,0 0 1,8 0 33,9 0 1,9-1 61,8-3 0,10 1-347,-32-1 0,2 0 0,7 1 0,1 0 313,5-3 1,1 0 0,4 1 0,1 0 12,5-3 1,0 0-1,-3-1 1,0 0-373,5 0 1,0 1-1,-3-1 1,-1 0 320,0 1 1,0 0 0,1 1 0,-1 0 0,-1-1 0,-2-1 0,-2 2 0,-1 1-297,-4-1 0,-1 1 1,0 0-1,-1 1 273,-5 1 1,1 0 0,0-2 0,1 1-194,-3 0 1,-1 2-1,28-4 154,-7-2 0,-11 7 473,-10-2 0,-5 2-448,-11 2 1413,-11 0-1467,-3 0 0,-17 0 357,-2 0 0,-3 0-810,-2 0 0,-3 4 458,-1 0 1,-5 2-1194,2-2 1,-4-1 77,-1 5 1128,0-5 0,1 8 0,-1-4 0</inkml:trace>
  <inkml:trace contextRef="#ctx0" brushRef="#br1">29388 18231 7543,'0'-8'1493,"0"0"-140,0 5-924,0-2-505,0 5 180,0 0-154,0 5 0,0-2 103,0 5-230,0 0 10,0 5 150,0-1 121,6 1 1,-3-6 117,5-3 1,-4 1 348,4-1-359,1 0 1,3-4 487,0 0-271,1-5 1,-1-1 22,1-2 0,-5-3 173,0 3-306,-5-3 0,2-2 20,-5 1-354,0 5 0,-1-2 65,-3 4 1,-3 1-244,-5 4 0,-1 0 31,1 0 1,-1 0 76,1 0 0,0 4 59,-1 1 1,2 4 12,3-1 1,-3 3 1,3 2 0,2 3 36,2 1-209,-3-1 1,6-2 0,-4 1-552,4 2 551,1 5 0,4-8 1,2 2-200,1-2 0,1-6 80,4 1 0,2-7-37,3 3 0,-2-4-143,5-1 0,-3-1-193,4-4 1,-2 3 145,2-7 0,1 1-355,-6-4 885,6-1 0,-2 1 0,4-1 0</inkml:trace>
  <inkml:trace contextRef="#ctx0" brushRef="#br1">29686 18058 8338,'-5'-8'387,"-4"-1"0,2 1 119,-1-4 1,4 3 339,-4 1 1,4 1 384,-5-1-795,7-3 1,-4 8 601,6-5-356,0 5-272,0-2-233,0 5 0,1-5-207,4 1 0,1 0 98,7 4 0,-1 0-124,1 0 0,-1 0-104,0 0 0,1 2 83,-1 2 0,1-3-206,-1 3 0,-1-1-323,-3 1 367,3-3 0,-9 11 202,2-4 0,-3 3 16,-1 1 1,-5 1 13,-3-1 1,-4 0 137,0 1 0,0-1-30,-1 1 1,2-1-112,3 0 1,-3 1 13,3-1 1,1-4 137,-1 1 7,5-6-146,-3 8-6,12-10 1,1 4-169,5-5 1,5-4-266,-1 0 1,1-4-551,-5 4 1,0-5 437,1 5 0,-1-4-320,1 4 1,-1-2-43,1 2 910,-1 3 0,0-10 0,1 4 0</inkml:trace>
  <inkml:trace contextRef="#ctx0" brushRef="#br1">29947 18070 8197,'0'-12'835,"0"-1"2224,0 1-2109,0 5 0,1-3 1363,3 6-1905,-3-5 43,5 7-766,-6-3 1,0 10 97,0 4 1,0 2-33,0 1 1,0 0-307,0 1 0,0 3-810,0 1 1,0 1 293,0-2 1,0-1 1070,0 6 0,0-6 0,0 3 0</inkml:trace>
  <inkml:trace contextRef="#ctx0" brushRef="#br1">30195 18355 8338,'-7'6'805,"0"-5"628,3 3-157,2-2-481,-3-2 1,5-2 220,0-2-581,0 3 0,0-6-271,0 3 1,5 3 389,4-4-872,2-1 1,1 3-104,0-5 0,1 5-380,-1-1 0,1 2 50,-1 2 1,1 0-690,-1 0 1,-4 0 335,0 0 1104,1 0 0,3-5 0,1-2 0</inkml:trace>
  <inkml:trace contextRef="#ctx0" brushRef="#br1">30294 18244 8544,'-7'-13'1396,"-4"1"1,8 5-20,-5 3-1003,5 3 0,-4 1-339,3 0 0,3 1-53,-3 3 1,-2 3-214,2 5 1,0 1-132,4-1 1,0 5-502,0-1 0,0 6-489,0-1 1,0-2 1351,0 2 0,0 0 0,0 3 0</inkml:trace>
  <inkml:trace contextRef="#ctx0" brushRef="#br1">30666 18194 8338,'-7'-8'1033,"3"0"-580,-3-1 1,4 3 248,-5 1-492,5-1 1,-4 4-150,3-2 0,3 4 67,-3 4 0,2 3-222,2 5 0,0-3 77,0-1 0,0 2-209,0 6 1,0-2-237,0 2 235,0-2 0,2-1 380,2-1 0,-1-4-50,5 1 1,0-7 73,5 2 0,-1-2-5,0-2 0,5 0 255,0 0 1,-1-6-85,-3-2 0,3-3 214,1-1 1,-1-1 180,-3 1 0,-5-1-257,0 1 0,-1 0-37,1-1 1,-2 1-294,-6-1 1,0 1-257,0 0 202,0 5 0,-10-3-115,-2 6 1,-3 1-99,2 7 1,-3-1-353,-1 5 1,-1 2-62,2 7 0,2-4 180,-3 4 1,3 2-31,2 2 1,0-2 36,-1 2 0,6-5 92,3 5 0,3-6-13,1 2 1,1-2-4,3 1 1,3-6-69,6 2 0,0-6-264,4 2 0,-3-5-340,2 1 0,-1-3 938,2-1 0,-3 0 0,4 0 0</inkml:trace>
  <inkml:trace contextRef="#ctx0" brushRef="#br1">30927 17897 8338,'-7'-6'304,"0"1"-304,3-4 0,1 0 1956,-5 5-442,-1-6-108,-3 8-429,0-9-360,5 10-405,1-4 1,8 5-64,2 0 1,3 0-101,5 0 1,5 0 140,-1 0 0,2 0-113,-1 0 0,-4 4-127,4 0 1,-3 1-77,-2-1 0,-1-1 19,-3 6 0,2-5-37,-6 4 1,2-1 86,-2 1 1,-3 3-101,3-3 0,-4 3 73,-4 2 1,1 3 52,-5 1 0,0-1-52,-5-3 1,5-1 74,0 1 1,0-1 4,-5 0 1,6 1 8,3-1 28,-3 1 12,6-1 1,-3-5 10,8-3 1,3-3-125,5-1 1,1 0 76,-1 0 1,5-1-719,-1-3 0,1 1-157,-5-5 1,5 4-1406,-1-5 2270,1 7 0,-5-9 0,0 4 0</inkml:trace>
  <inkml:trace contextRef="#ctx0" brushRef="#br1">31200 17983 8338,'0'-12'1026,"0"0"1,0 3-376,0 1 0,0 4 1021,0-4-971,0-1 1,4 1 935,0 0-1161,5 5 1,-2-2-176,6 5 0,-5 0-157,0 0 1,1 1-257,3 3 1,-5-1-340,-3 5 0,1 0 407,0 5 1,-1 3-596,-4 1 1,-2 1 224,-2-2 0,-3-2 17,-5 3 0,4 1 17,-1-2 0,1 1 117,-4-5 0,5 0 101,3 1 0,-2-1 273,2 1-12,0-6 1,5 2-55,3-5 1,5 0 65,7-4 0,-1-1 11,6-3 1,-2 1-79,2-5 0,2 0-148,-2-5 1,-3 5-224,-1 0 1,-4 5-602,0-1-986,-1-3 1914,-5 6 0,4-10 0,-4 4 0</inkml:trace>
  <inkml:trace contextRef="#ctx0" brushRef="#br1">31510 18269 7057,'7'0'2052,"4"0"0,-9 0-1050,7 0 0,-1-2-13,4-2 1,1 1-394,-1-5 0,0 1-433,1-1 0,3-3-189,1 3 1,0 1-387,-5-1 0,0 1-696,1-2-1258,-1 4-273,1-1 2639,-7 5 0,5-5 0,-4 6 0</inkml:trace>
  <inkml:trace contextRef="#ctx0" brushRef="#br1">31634 18145 8404,'-7'-6'1240,"3"-2"1784,2-3-962,2-2 518,0 1-1756,0 5-717,0 2-769,0 5 0,0 7 511,0 5 0,0 0-332,0 5 1,0 1 363,0-2 1,0 6-1890,0-1 0,0-2 2008,0 2 0,0 0 0,0 3 0</inkml:trace>
  <inkml:trace contextRef="#ctx0" brushRef="#br1">32006 18083 8429,'5'-13'478,"-3"1"-82,2-1 762,-3 7-849,-1-6-485,0 11-44,0 1 0,-1 7 148,-3 5 1,2 1-18,-2-1 0,-1 1 53,1-1 1,-1 0 58,5 1-8,0-1-104,0 1 186,0-1 0,2-4 243,2 1 1,-1-7 758,5 2-759,0-2 0,5-6 394,-1 0 1,0-6-188,1 2 0,-1-3 32,1-2 1,-5 1-155,0-1 0,-4 1 55,5 0 1,-7-1 2,3 1-406,-4-1-498,-1 1 1,-6 5 353,-2 3 1,-3 3-598,-1 1 0,-1 5 174,1 3 1,-1 3 21,1 2 1,0 3 115,-1 1 1,2 4-37,3-5 0,-2 2 214,6-1 0,0-2-28,4 5 0,0-4 54,0 0 1,0-2-46,0-2 0,6-1 32,2-2 1,3 0-157,1-5 1,1 0-244,-1-4 0,0 0 106,1 0 1,-1-1 453,1-3 0,5-3 0,1-5 0</inkml:trace>
  <inkml:trace contextRef="#ctx0" brushRef="#br1">32279 17773 8283,'0'-13'489,"-4"1"127,0-1 1,-1 5 19,5 0 0,-4 0 260,0-5 0,0 5 867,4 0-634,0 5-731,5-8 1,2 9-161,6-2 1,-1 3 31,1 1 1,-1 0-129,0 0 1,1 0-195,-1 0 147,1 5-317,-1 2 0,-1 6-31,-3-1 0,-2 1 130,-6-1 1,0 0-360,0 1 1,-2-1 33,-2 1 1,-3 0-141,-5 4 0,0-3 215,-1 2 1,1 2-90,-1-1 1,1 1 210,0-2 1,3-2 34,1 2 1,4-3 235,-4-5 1,5 3-184,-1-3 331,2-2 1,8 4 31,2-6 1,3 0 152,2-4 0,0-2-269,4-2 1,-3 2-129,2-7 0,-1 5-284,2-4 1,-3 5-500,2-1 1,-6-2-123,-2 2 1,0-1 948,5 1 0,-1 2 0,1-3 0</inkml:trace>
  <inkml:trace contextRef="#ctx0" brushRef="#br1">32564 17897 8283,'0'-13'645,"0"5"172,0 0 0,0 4-8,0-5 0,0 5 1407,0-4-761,0 5-591,0-8 0,1 10 417,4-3-377,-4-3-756,5 5-159,-1-3 0,-2 5-443,5 0 176,-5 0 1,6 5-354,-4 4 0,-1-3-433,-4 3 164,5-1 0,-3 4 329,2 1 0,-3-1 151,-1 1 1,0-5 502,0 0 0,0-4-28,0 5 0,0-5 114,0 4 88,6-5 0,-5 4 993,3-3-429,-2-3 383,3 5-831,2-6 82,5 5-717,1-4 0,-1 6 145,1-2 0,-5-4-226,0 3 206,0 3 1,1-2-246,-1 4 0,-5 2 290,1-3 1,-3-1-41,-1 1 264,0 0 0,-1 5-105,-3-1 0,-5-4-379,-7 1 1,1-5-432,-6 4 1,-1-4-626,-7 5 1,0-5 1407,-8 4 0,-3 0 0,-10 5 0</inkml:trace>
  <inkml:trace contextRef="#ctx0" brushRef="#br1">4044 12737 20171,'-40'-22'-1536,"3"-3"0,3-1 167,9 6 0,1 6 1641,4 5 0,-4 7 140,3-2 0,-2 2-212,-2 2 1,-5 0 2,-3 0 1,-2-4-118,2 0 1,2 0-91,2 4 1,-2 1 601,-2 3 0,-3-1-84,3 5 0,-3 1 113,-1 3 1,0 5-292,0-1 0,0 2-81,-1-1 1,-4 2-8,-4 6 1,-2-1-191,-2 1 0,-5-4 225,-3 0 1,2 3-70,-2 5 1,11 6-152,2-2 0,0 4-106,4 4 0,-2-1-98,2 6 1,-2-1 91,-2 5 1,-2 1-125,6 3 0,-4-3-31,8 2 1,-3 4-324,7 1 1,1-2 301,-1 2 0,2 4 114,14-29 1,1 0-1,-13 28-9,8-7 0,-1 1-45,5-1 1,1-1-147,3-3 1,7-1 224,1 1 1,4 1-170,1 3 0,0 1 51,0 3 1,6 2-115,2-2 1,4 3-211,5 1 1,-10-27 0,1 0 386,2 0 0,1 1 0,-3 0 0,0-1-128,13 31 1,-5-1 249,-6-30 0,1 0 0,-1 0 0,1-1-38,1 1 0,1 1 0,-1-2 0,0 0 24,0 0 0,1-1 1,16 30-69,-15-30 0,1 0 1,3 0-1,1 0-22,14 29 1,-13-31 0,-1-1 86,14 24 1,3-2 25,1 6 0,0-6-21,1 2 1,-5-7-23,0-2 0,0 1 48,4 3 1,4 4 25,1-4 1,5 4 234,-2-8 1,3-1-155,2 2 1,-23-24 0,1 0-4,1 1 0,0-1 0,27 17 60,2-6 0,-5-1-168,0 1 1,4-3 110,1-5 1,1-4 6,-1-1 0,3 1 10,-3 4 0,1-5-53,-1 1 1,-2-4 221,-2 3 0,3-3-63,5 4 1,-6-2 60,-2 1 1,1 3-272,-1-7 1,5 2-80,-1-1 0,-3 0-84,-1 4 0,2-3-160,2-6 1,8-1 98,-31-6 1,1-1-1,31 3 44,-1-3 1,2 1 10,-2 4 0,-28-4 0,1 1 110,0-2 1,1 0 0,-1-1 0,0-1 1,1 0 1,-1 0-1,-3 2 1,0-1-57,-1 1 0,0 1 0,32 6 39,-30-5 1,1 0-1,-2-2 1,0-1 10,2-1 1,2 0 0,1-1 0,-1-1-67,2 1 0,-1-2 0,2-1 0,1-1 212,1-1 1,1 0 0,0-2 0,0 1-146,2-1 0,-1-1 1,2 1-1,0 0 100,-1 0 1,-1-1 0,3 1-1,0 0-11,1 0 1,1 0-1,-4 1 1,0 1-2,2 0 1,0 0 0,-3 2 0,1 1-20,-1-1 1,1 0 0,1 1 0,1 1 10,0 0 0,-1 0 0,3-1 0,0 0 9,1 0 0,1-2 0,1 0 0,1-1-205,-3-1 0,1-2 0,4 0 0,1 0 241,3-1 0,0 0 1,-2-1-1,0-2-221,2-1 1,0 0 0,-1-1 0,0 1 257,0-1 0,2 1 1,1 1-1,1 1-65,2 0 0,-1 0 0,-4 0 0,0-1-19,-2-1 1,-1-1 0,-1 3 0,-1 0-39,-1-1 0,0 1 0,-1 2 1,1 1-220,0-1 1,0-1 0,-1 0 0,0 0 195,-1 1 0,0 0 0,1-3 0,0 0-60,-1 1 1,-1-1 0,4-2 0,-1-2 116,0 1 0,0-1 0,1 0 0,0 0-39,-3 1 0,0-1 1,-1 2-1,0 0 37,1-1 1,0-1 0,0 0 0,1-2-53,-2 1 1,1-1-1,0 2 1,0-1 4,-7-1 1,1 1 0,1-1 0,0 0-8,0-1 1,1-1 0,-1 1-1,0-1-4,-2 1 0,1-1 1,-2-1-1,0-1 44,-2 0 1,-1 0 0,-2 0-1,1 1-3,-1 1 0,0 1 1,0-3-1,0 0 115,0 1 0,0-1 0,-2-2 0,-2 0-127,-1 3 1,-2-1-1,-1-2 1,-1-1-1,1 2 0,0-1 1,1-1-1,-1 0 175,-2-1 1,0 0-1,-2 0 1,0 0-188,16-24 0,2-2 34,-6-3 1,-1-2-15,-7-6 0,-15 30 1,0 0 23,-1-1 0,-1 0 1,0-1-1,0-1 47,1-2 1,-1 0 0,0-2 0,0-1-144,1 1 1,-1 0-1,-2-1 1,-2 1 47,-1 2 0,-1 0 0,-3-1 0,1 0 146,0-1 1,0-1-1,-1 1 1,-1 0-42,-2-1 0,0 1 0,-1 0 1,0 0-18,-3-32 1,-1 33-1,0-1-47,0 0 1,-2 0-1,-2-5 1,-2 1-5,-3 1 0,-1 1 0,-1-1 0,-1 0-14,-1 3 1,-1 0 0,-3-4 0,-1 0-194,-3-2 0,-2-1 1,1-3-1,-2-1 95,1 2 0,-1 1 1,-2-2-1,-2 1-94,1 3 1,-1-1 0,-2 2 0,1-1 181,-1-3 0,0 1 0,-2 2 1,0 2 63,0-1 1,0 1 0,-2 2 0,-1 0 132,3 4 1,0 0 0,-3 2 0,-1 0-143,0-1 0,0 1 0,2 5 1,-1 1-45,-1 0 1,0 0 0,-1 1 0,0 0 71,-1 1 0,0 0 1,-3 1-1,-1 1 6,2 0 0,0 0 0,-2 5 0,0-1-169,0-2 0,-1 1 1,-1-1-1,-2 2 56,0 0 0,-1 0 0,-1 0 0,-1 1-119,-2 1 1,0 1-1,2 1 1,-2 1-66,-1-1 0,-1 1 0,0 0 0,0 0-29,-1-1 0,-1 1 0,-3 0 0,-1 1 152,-2 2 0,0 2 1,2 0-1,0 1 52,-2 0 0,0-1 0,4 2 0,0-1-33,1 0 1,-1-1-1,-2 0 1,1-1 51,-1 2 0,0-1 0,3 0 0,1-1 86,0 0 0,0-1 0,4 0 0,0 0-68,-2-2 1,0 1 0,1 1 0,-1 0 86,-2-2 1,0 1-1,2 1 1,0 1-14,1 1 1,-1 1 0,0-1 0,0 0 27,-1 3 0,-1 0 1,-1-1-1,1 1-102,-2 2 1,0 0 0,1 0-1,0 1-65,-3 0 0,0 1 0,0 1 0,0 1 51,-2 2 0,0 0 0,-3 0 1,-1 1-67,-2 1 0,-1 0 1,3 1-1,0 1-234,-2 2 1,-1 1 0,3 1 0,-1 2 204,-1 0 1,-1 0 0,2 2-1,1 1-43,-3 2 1,1-1 0,6-1-1,0-1 75,-2 0 0,0 1 0,3-1 0,1 1-81,0-3 0,0 0 0,-2 1 0,1 0 140,1-1 0,0 1 1,2 1-1,0-1 116,2 0 0,1-1 0,-1 0 1,1-1-17,4 1 1,-1 1 0,-3 0 0,0 0 105,-1 3 0,0 1 1,3-2-1,0 2-63,-1 1 0,0 1 1,3-1-1,-1 1-21,0 1 0,1 1 0,-2 1 0,0 1-104,-3 0 1,0 0-1,5 1 1,0 1 17,1-2 1,1-1-1,1 3 1,1 0-99,-1-2 0,0-1 0,1 3 0,-1 0-12,5-3 0,0 1 0,0 0 1,1 1-156,5-2 1,0 1 0,-2-1 0,-1 0-32,1 3 0,0 0 1,0-3-1,1-1-1,2 2 0,1 0 0,2 0 0,0 1-131,4-2 1,0 1-1,-1 2 1,1 1-62,2-2 1,0 1 218,-3 1 0,1 0 255,6 4 0,1 0 0,-6-2 0,0 1 0,6 4 0,0 0 0,1 3 0,0 0 0,-1 2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15157-F78B-0349-8E3D-78B14DCEE63F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239F3-AB2E-4A40-A940-BF79833BA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8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8263-15F3-EF48-B244-9927630FC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CEE5F-705D-3446-A65C-66F0ABA76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D1556-8217-AD47-9494-24C79B7A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9D8A-D9EA-B447-AE0C-FA4A13219682}" type="datetime1">
              <a:rPr lang="en-IN" smtClean="0"/>
              <a:t>26/10/24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29211-65E6-CA4A-B8AC-1E236A89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C3F4-91D8-3740-8781-80A432B0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4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A637-0357-1548-B1C9-1E60EEF3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0C434-A675-3C43-B0E7-12CB346BA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FB684-387C-C446-8CA1-AFC270709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BA64-ABEE-814A-9878-F1EBEFFF5BA0}" type="datetime1">
              <a:rPr lang="en-IN" smtClean="0"/>
              <a:t>26/10/24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C22BC-6508-C347-BACF-A44919842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413F9-4459-E746-8011-74523FB6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8D13B-14D5-9F46-88BB-B0F7924FD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C0B7-03F5-2E42-87F8-7B68CBB2E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02015-B72C-A242-A2B6-BDAA450B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4E33-52B4-264D-B7E0-A238562B7DAC}" type="datetime1">
              <a:rPr lang="en-IN" smtClean="0"/>
              <a:t>26/10/24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59EA8-5850-4440-8E7C-4F9A60E6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74D22-FBCF-FD4B-8E1F-D42B3EC6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2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2C78-3DEB-7243-877D-6C19FD88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7030A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4C11B-7E51-F648-82B0-8AAE23403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4423F-8C18-8040-941B-CDC474EA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F154-906A-8547-B095-3BAD96C8AFC9}" type="datetime1">
              <a:rPr lang="en-IN" smtClean="0"/>
              <a:t>26/10/24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370A2-2598-2C49-868D-9D3ED0C7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Deepak Subramani, </a:t>
            </a:r>
            <a:r>
              <a:rPr lang="en-US" dirty="0" err="1"/>
              <a:t>deepakns@iisc.ac.in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7E557-77C4-0E42-AA8D-41FF2574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ndian Institute of Science">
            <a:extLst>
              <a:ext uri="{FF2B5EF4-FFF2-40B4-BE49-F238E27FC236}">
                <a16:creationId xmlns:a16="http://schemas.microsoft.com/office/drawing/2014/main" id="{3DF3735F-AD41-1144-975F-C49AC01E7A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990" y="136524"/>
            <a:ext cx="1056172" cy="105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DS Logo &amp; Identity – Department of Computational and Data Sciences">
            <a:extLst>
              <a:ext uri="{FF2B5EF4-FFF2-40B4-BE49-F238E27FC236}">
                <a16:creationId xmlns:a16="http://schemas.microsoft.com/office/drawing/2014/main" id="{56A7CC44-FFB4-C841-A543-705AA2E280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8" y="136524"/>
            <a:ext cx="990161" cy="105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205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7C31-A563-684E-8EF2-32B360E66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E86E4-2379-974F-9E97-F155E12F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92BDD-3A25-1C40-9668-B31B0810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D43E-0409-F34D-B15F-DED8C637170D}" type="datetime1">
              <a:rPr lang="en-IN" smtClean="0"/>
              <a:t>26/10/24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11569-B302-C642-801D-F5AEADFB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0357-D348-AE49-ABA0-EAED9B6A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2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F074-BA9C-C24B-B9A8-36A9F738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CE8C8-50BD-2849-A655-52CE2C350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AD290-CFC9-8B4E-834B-13BB77B64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91362-87EB-164A-ADCC-F275970D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6EB2-D71A-D741-9E02-415A06FA1B69}" type="datetime1">
              <a:rPr lang="en-IN" smtClean="0"/>
              <a:t>26/10/24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E18C9-8F2C-9E45-8501-6C550955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64AA0-C618-944F-BC86-C1179413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2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3A43-A411-6742-B375-1261FE5A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DE440-5D22-6A4C-8CA1-E28A54697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7E69B-0F18-9444-A170-931F0943D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B74DB-C9BC-5F44-8CB7-5246AB46E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82CD24-EC33-944E-A325-86898288F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D60CBC-A5B0-E644-9559-EE930036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0F2B1-2CF6-8149-89C0-68711E850CEE}" type="datetime1">
              <a:rPr lang="en-IN" smtClean="0"/>
              <a:t>26/10/24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E5225-93AE-9A47-B416-5298F9D1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24F23-AD1A-1541-9EDF-206FE0EB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43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9AB5-71AF-2A4C-BFA5-1D0B1E27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906C3-874B-6042-8226-08E06F6B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C469-84D4-A24E-BF3F-0960ECB69876}" type="datetime1">
              <a:rPr lang="en-IN" smtClean="0"/>
              <a:t>26/10/24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E881D-06E0-7348-9A04-EF34617D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C8896-42EC-1E4F-A4D0-BF1AD452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918C5-271A-064F-9D30-0213151D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4986-34D7-654D-AA2F-88F99B2F965C}" type="datetime1">
              <a:rPr lang="en-IN" smtClean="0"/>
              <a:t>26/10/24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98EBF-EE5D-B643-8B2A-FFC538EE2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3C644-F37E-8A4C-9F35-54FBEA07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BE14-4546-514C-81C3-ED45FCDF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0F05-F4FA-5A4A-A5DD-C1BF8004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BAC7C-0993-FA42-9AC1-B4B818368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98FCF-D3DE-B043-9501-F16E68DF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9026-5722-1B46-BA84-79D5CB797EE5}" type="datetime1">
              <a:rPr lang="en-IN" smtClean="0"/>
              <a:t>26/10/24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ABF79-3D07-FC4B-A0BE-8BA66EFA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0330-DCE1-7A4C-AFBA-9F0617C4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0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2791-17C2-364B-93CE-9060734E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9774C-7CF7-0C4C-94E5-8148710C3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3008F-B7D0-5D44-8A83-994D26FC8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3B636-2A1C-E249-8705-06BC2735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66B8F-4EF0-034A-AE20-395EDCB605A8}" type="datetime1">
              <a:rPr lang="en-IN" smtClean="0"/>
              <a:t>26/10/24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D3CC3-9262-B947-9B7C-68773B1A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15995-FEFB-A041-9AB8-01CEFFC9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3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6200E5-D89D-724D-93B6-9DA3A7D5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5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5ACA5-4B47-B340-83D5-FEAC22F1A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0748"/>
            <a:ext cx="10515600" cy="4666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3C258-2147-5D40-88B2-C9DF153B6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F0C0C-1605-FF4A-8142-2385336517F0}" type="datetime1">
              <a:rPr lang="en-IN" smtClean="0"/>
              <a:t>26/10/24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FE2D8-7D4A-6B48-A7B5-5E799D74C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Deepak Subramani, deepakns@iisc.ac.in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2B843-D3AF-4C41-94A7-A7A75E2F2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A2D33-A749-1641-8987-8BB4F5579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1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lilipads/gradient_descent_viz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8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visual-explanation-of-gradient-descent-methods-momentum-adagrad-rmsprop-adam-f898b102325c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hyperlink" Target="https://distill.pub/2017/momentu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hyperlink" Target="https://openreview.net/pdf?id=ryQu7f-RZ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5B90-97A0-7544-80F3-4FBC93957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746" y="796207"/>
            <a:ext cx="7771349" cy="19466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Introduction to Neural Networks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B3906-7036-EF42-A846-E13268ADAA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Deepak Subramani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Dept. of Computational and Data Science</a:t>
            </a:r>
          </a:p>
          <a:p>
            <a:r>
              <a:rPr lang="en-US" dirty="0"/>
              <a:t>Indian Institute of Science Bengaluru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AD4B-F936-BA41-8D10-92B22670D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pic>
        <p:nvPicPr>
          <p:cNvPr id="5" name="Picture 2" descr="Indian Institute of Science">
            <a:extLst>
              <a:ext uri="{FF2B5EF4-FFF2-40B4-BE49-F238E27FC236}">
                <a16:creationId xmlns:a16="http://schemas.microsoft.com/office/drawing/2014/main" id="{D44810FA-510E-284E-876F-36D6F440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95" y="136523"/>
            <a:ext cx="2057067" cy="205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DS Logo &amp; Identity – Department of Computational and Data Sciences">
            <a:extLst>
              <a:ext uri="{FF2B5EF4-FFF2-40B4-BE49-F238E27FC236}">
                <a16:creationId xmlns:a16="http://schemas.microsoft.com/office/drawing/2014/main" id="{866D6ACE-AF7B-6746-8A22-704264C6A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8" y="136524"/>
            <a:ext cx="1990886" cy="212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E6344B-C77D-CC4F-8369-A8C6AD9C8028}"/>
              </a:ext>
            </a:extLst>
          </p:cNvPr>
          <p:cNvSpPr txBox="1"/>
          <p:nvPr/>
        </p:nvSpPr>
        <p:spPr>
          <a:xfrm>
            <a:off x="4955335" y="3033217"/>
            <a:ext cx="270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ACP in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AI&amp;MLOps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Cohort 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E3F0BA-2069-4D1C-0D3C-936C12FA5734}"/>
                  </a:ext>
                </a:extLst>
              </p14:cNvPr>
              <p14:cNvContentPartPr/>
              <p14:nvPr/>
            </p14:nvContentPartPr>
            <p14:xfrm>
              <a:off x="393120" y="4585320"/>
              <a:ext cx="4211640" cy="1612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E3F0BA-2069-4D1C-0D3C-936C12FA57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760" y="4575960"/>
                <a:ext cx="4230360" cy="16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47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7DC9-7A28-4D00-B87C-04F1F026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action of a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19705-5F3C-126C-CA78-94C37A27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DDB9DD-273A-2CD1-5EC1-631918273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9"/>
            <a:ext cx="10515600" cy="2990000"/>
          </a:xfrm>
        </p:spPr>
        <p:txBody>
          <a:bodyPr>
            <a:normAutofit fontScale="92500"/>
          </a:bodyPr>
          <a:lstStyle/>
          <a:p>
            <a:r>
              <a:rPr lang="en-US" dirty="0"/>
              <a:t>Neural layers transform the data to different representations</a:t>
            </a:r>
          </a:p>
          <a:p>
            <a:r>
              <a:rPr lang="en-US" dirty="0"/>
              <a:t>The transformations are effected through weights and biases</a:t>
            </a:r>
          </a:p>
          <a:p>
            <a:r>
              <a:rPr lang="en-US" dirty="0"/>
              <a:t>These weights and biases are learnt from data during training</a:t>
            </a:r>
          </a:p>
          <a:p>
            <a:r>
              <a:rPr lang="en-US" dirty="0"/>
              <a:t>The learnt representation make the downstream task easier</a:t>
            </a:r>
          </a:p>
          <a:p>
            <a:r>
              <a:rPr lang="en-US" dirty="0"/>
              <a:t>Prior to deep neural networks, these representations were hand crafted using a mechanism called as feature engineering (from domain knowledge)</a:t>
            </a:r>
          </a:p>
        </p:txBody>
      </p:sp>
      <p:pic>
        <p:nvPicPr>
          <p:cNvPr id="10" name="Picture 9" descr="A black arrow pointing to the right&#10;&#10;Description automatically generated">
            <a:extLst>
              <a:ext uri="{FF2B5EF4-FFF2-40B4-BE49-F238E27FC236}">
                <a16:creationId xmlns:a16="http://schemas.microsoft.com/office/drawing/2014/main" id="{D43155DF-A610-E070-29C9-16D46F8D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66" y="4388896"/>
            <a:ext cx="4546600" cy="153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B7824F-2B0F-8E78-53A8-717DA96839E6}"/>
              </a:ext>
            </a:extLst>
          </p:cNvPr>
          <p:cNvSpPr txBox="1"/>
          <p:nvPr/>
        </p:nvSpPr>
        <p:spPr>
          <a:xfrm>
            <a:off x="3004457" y="5679308"/>
            <a:ext cx="5997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Layers of a neural model </a:t>
            </a:r>
            <a:r>
              <a:rPr lang="en-US" dirty="0" err="1"/>
              <a:t>unflods</a:t>
            </a:r>
            <a:r>
              <a:rPr lang="en-US" dirty="0"/>
              <a:t> the crumbled paper ball (data in complex manifolds) to an unfolded paper (simple representation)</a:t>
            </a:r>
          </a:p>
        </p:txBody>
      </p:sp>
    </p:spTree>
    <p:extLst>
      <p:ext uri="{BB962C8B-B14F-4D97-AF65-F5344CB8AC3E}">
        <p14:creationId xmlns:p14="http://schemas.microsoft.com/office/powerpoint/2010/main" val="24655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59BB-C5E2-C67D-5BE4-ADE9AA5E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with Training</a:t>
            </a:r>
          </a:p>
        </p:txBody>
      </p:sp>
      <p:pic>
        <p:nvPicPr>
          <p:cNvPr id="6" name="Content Placeholder 5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9EDF9646-B846-7482-E22A-43D7CD7A4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446" y="1192696"/>
            <a:ext cx="8279873" cy="516365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25170-0B55-9771-AB93-91B9ED63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C89F43-5E66-C22F-E536-48E444DCB2A4}"/>
                  </a:ext>
                </a:extLst>
              </p14:cNvPr>
              <p14:cNvContentPartPr/>
              <p14:nvPr/>
            </p14:nvContentPartPr>
            <p14:xfrm>
              <a:off x="1951560" y="1188000"/>
              <a:ext cx="7806240" cy="382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C89F43-5E66-C22F-E536-48E444DCB2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2200" y="1178640"/>
                <a:ext cx="7824960" cy="38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65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4C67-0025-B6D2-2C9A-8A4E304A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A8017-E9D4-1CD5-2384-EB961D29B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12" y="1510748"/>
            <a:ext cx="3123210" cy="4666215"/>
          </a:xfrm>
        </p:spPr>
        <p:txBody>
          <a:bodyPr/>
          <a:lstStyle/>
          <a:p>
            <a:r>
              <a:rPr lang="en-US" dirty="0"/>
              <a:t>2D image is flattened to a vector</a:t>
            </a:r>
          </a:p>
          <a:p>
            <a:r>
              <a:rPr lang="en-US" dirty="0"/>
              <a:t>Vector is passed through layers</a:t>
            </a:r>
          </a:p>
          <a:p>
            <a:r>
              <a:rPr lang="en-US" dirty="0"/>
              <a:t>Final output layer has 10 neurons corresponding to 10 class classification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5943C-DE0B-3C21-7046-62F3C820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6" name="Picture 5" descr="A diagram of a layer&#10;&#10;Description automatically generated">
            <a:extLst>
              <a:ext uri="{FF2B5EF4-FFF2-40B4-BE49-F238E27FC236}">
                <a16:creationId xmlns:a16="http://schemas.microsoft.com/office/drawing/2014/main" id="{71A9FDEC-2246-F722-CA35-98D267FF3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69" y="2957492"/>
            <a:ext cx="8805031" cy="3763983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F606CC39-742B-AB1A-C724-01DEC4167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1192696"/>
            <a:ext cx="4775200" cy="1358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35C6C7-F6B4-3789-B5AB-99C569A2D5AC}"/>
              </a:ext>
            </a:extLst>
          </p:cNvPr>
          <p:cNvSpPr txBox="1"/>
          <p:nvPr/>
        </p:nvSpPr>
        <p:spPr>
          <a:xfrm>
            <a:off x="3776353" y="1787202"/>
            <a:ext cx="198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MNIST Hand Written Digit Recognition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9AC782-B423-675C-9685-4F03A37637B1}"/>
                  </a:ext>
                </a:extLst>
              </p14:cNvPr>
              <p14:cNvContentPartPr/>
              <p14:nvPr/>
            </p14:nvContentPartPr>
            <p14:xfrm>
              <a:off x="183240" y="1268640"/>
              <a:ext cx="11937600" cy="554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9AC782-B423-675C-9685-4F03A37637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880" y="1259280"/>
                <a:ext cx="11956320" cy="556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90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EBC4-6C1C-5CC9-D4BD-6B2F4B2F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422730"/>
          </a:xfrm>
        </p:spPr>
        <p:txBody>
          <a:bodyPr>
            <a:normAutofit fontScale="90000"/>
          </a:bodyPr>
          <a:lstStyle/>
          <a:p>
            <a:r>
              <a:rPr lang="en-US" dirty="0"/>
              <a:t>Neuron Arrangement in Dense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FD0CF-A052-556F-27B6-3319AE1E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AEB3376-0DB5-2A70-5BF8-0CE45A29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5" y="1388963"/>
            <a:ext cx="787552" cy="4839634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4AA5F5E-682B-BC05-2BCC-3B38372E1D37}"/>
              </a:ext>
            </a:extLst>
          </p:cNvPr>
          <p:cNvGraphicFramePr>
            <a:graphicFrameLocks noGrp="1"/>
          </p:cNvGraphicFramePr>
          <p:nvPr/>
        </p:nvGraphicFramePr>
        <p:xfrm>
          <a:off x="1893103" y="1388963"/>
          <a:ext cx="2006600" cy="147952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2598979524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2121589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375747996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3953178890"/>
                    </a:ext>
                  </a:extLst>
                </a:gridCol>
              </a:tblGrid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93086"/>
                  </a:ext>
                </a:extLst>
              </a:tr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48970"/>
                  </a:ext>
                </a:extLst>
              </a:tr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65739"/>
                  </a:ext>
                </a:extLst>
              </a:tr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67869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A78C6C-4B62-DFC1-29B9-058F125EA28E}"/>
              </a:ext>
            </a:extLst>
          </p:cNvPr>
          <p:cNvGraphicFramePr>
            <a:graphicFrameLocks noGrp="1"/>
          </p:cNvGraphicFramePr>
          <p:nvPr/>
        </p:nvGraphicFramePr>
        <p:xfrm>
          <a:off x="1893103" y="3150244"/>
          <a:ext cx="2006600" cy="147952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2598979524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2121589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375747996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3953178890"/>
                    </a:ext>
                  </a:extLst>
                </a:gridCol>
              </a:tblGrid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93086"/>
                  </a:ext>
                </a:extLst>
              </a:tr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48970"/>
                  </a:ext>
                </a:extLst>
              </a:tr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65739"/>
                  </a:ext>
                </a:extLst>
              </a:tr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678690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DA5F0540-0414-6831-4037-F3ED8A363CFB}"/>
              </a:ext>
            </a:extLst>
          </p:cNvPr>
          <p:cNvGraphicFramePr>
            <a:graphicFrameLocks noGrp="1"/>
          </p:cNvGraphicFramePr>
          <p:nvPr/>
        </p:nvGraphicFramePr>
        <p:xfrm>
          <a:off x="1893103" y="5017557"/>
          <a:ext cx="2006600" cy="147952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2598979524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2121589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375747996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3953178890"/>
                    </a:ext>
                  </a:extLst>
                </a:gridCol>
              </a:tblGrid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93086"/>
                  </a:ext>
                </a:extLst>
              </a:tr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48970"/>
                  </a:ext>
                </a:extLst>
              </a:tr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965739"/>
                  </a:ext>
                </a:extLst>
              </a:tr>
              <a:tr h="3698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678690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7034410-AB7A-9539-0D0C-D705E9B273B7}"/>
              </a:ext>
            </a:extLst>
          </p:cNvPr>
          <p:cNvGraphicFramePr>
            <a:graphicFrameLocks noGrp="1"/>
          </p:cNvGraphicFramePr>
          <p:nvPr/>
        </p:nvGraphicFramePr>
        <p:xfrm>
          <a:off x="4672314" y="753150"/>
          <a:ext cx="497711" cy="18360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97711">
                  <a:extLst>
                    <a:ext uri="{9D8B030D-6E8A-4147-A177-3AD203B41FA5}">
                      <a16:colId xmlns:a16="http://schemas.microsoft.com/office/drawing/2014/main" val="3292183790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8259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8954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504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96769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10161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934A3D-C6C4-CDDA-3A1D-87EA312CADC4}"/>
              </a:ext>
            </a:extLst>
          </p:cNvPr>
          <p:cNvGraphicFramePr>
            <a:graphicFrameLocks noGrp="1"/>
          </p:cNvGraphicFramePr>
          <p:nvPr/>
        </p:nvGraphicFramePr>
        <p:xfrm>
          <a:off x="4672313" y="2631238"/>
          <a:ext cx="497711" cy="1836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97711">
                  <a:extLst>
                    <a:ext uri="{9D8B030D-6E8A-4147-A177-3AD203B41FA5}">
                      <a16:colId xmlns:a16="http://schemas.microsoft.com/office/drawing/2014/main" val="3292183790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8259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8954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504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96769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101619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FAFE40C8-DBC8-5FE8-1135-445C7A340438}"/>
              </a:ext>
            </a:extLst>
          </p:cNvPr>
          <p:cNvGraphicFramePr>
            <a:graphicFrameLocks noGrp="1"/>
          </p:cNvGraphicFramePr>
          <p:nvPr/>
        </p:nvGraphicFramePr>
        <p:xfrm>
          <a:off x="4672313" y="4520904"/>
          <a:ext cx="497711" cy="1836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97711">
                  <a:extLst>
                    <a:ext uri="{9D8B030D-6E8A-4147-A177-3AD203B41FA5}">
                      <a16:colId xmlns:a16="http://schemas.microsoft.com/office/drawing/2014/main" val="3292183790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8259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8954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5042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96769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10161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40F8762-86B3-63B8-B0E4-7207C7FD8E57}"/>
              </a:ext>
            </a:extLst>
          </p:cNvPr>
          <p:cNvSpPr txBox="1"/>
          <p:nvPr/>
        </p:nvSpPr>
        <p:spPr>
          <a:xfrm rot="16200000">
            <a:off x="2091147" y="3624114"/>
            <a:ext cx="438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Flatten and Stack Together 16*3=48 Neurons</a:t>
            </a:r>
          </a:p>
        </p:txBody>
      </p:sp>
      <p:graphicFrame>
        <p:nvGraphicFramePr>
          <p:cNvPr id="14" name="Table 10">
            <a:extLst>
              <a:ext uri="{FF2B5EF4-FFF2-40B4-BE49-F238E27FC236}">
                <a16:creationId xmlns:a16="http://schemas.microsoft.com/office/drawing/2014/main" id="{48F2CD9A-53C0-6D76-8178-950E0F22E52A}"/>
              </a:ext>
            </a:extLst>
          </p:cNvPr>
          <p:cNvGraphicFramePr>
            <a:graphicFrameLocks noGrp="1"/>
          </p:cNvGraphicFramePr>
          <p:nvPr/>
        </p:nvGraphicFramePr>
        <p:xfrm>
          <a:off x="7062978" y="1960200"/>
          <a:ext cx="477408" cy="146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77408">
                  <a:extLst>
                    <a:ext uri="{9D8B030D-6E8A-4147-A177-3AD203B41FA5}">
                      <a16:colId xmlns:a16="http://schemas.microsoft.com/office/drawing/2014/main" val="3292183790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8259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8954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96769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101619"/>
                  </a:ext>
                </a:extLst>
              </a:tr>
            </a:tbl>
          </a:graphicData>
        </a:graphic>
      </p:graphicFrame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8ACCB15B-2E7B-A85A-87B7-CDA0400F7367}"/>
              </a:ext>
            </a:extLst>
          </p:cNvPr>
          <p:cNvGraphicFramePr>
            <a:graphicFrameLocks noGrp="1"/>
          </p:cNvGraphicFramePr>
          <p:nvPr/>
        </p:nvGraphicFramePr>
        <p:xfrm>
          <a:off x="7062977" y="3443925"/>
          <a:ext cx="497711" cy="146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97711">
                  <a:extLst>
                    <a:ext uri="{9D8B030D-6E8A-4147-A177-3AD203B41FA5}">
                      <a16:colId xmlns:a16="http://schemas.microsoft.com/office/drawing/2014/main" val="3292183790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8259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8954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96769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101619"/>
                  </a:ext>
                </a:extLst>
              </a:tr>
            </a:tbl>
          </a:graphicData>
        </a:graphic>
      </p:graphicFrame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5216E522-9A2D-4A9D-204E-606E66C95C23}"/>
              </a:ext>
            </a:extLst>
          </p:cNvPr>
          <p:cNvGraphicFramePr>
            <a:graphicFrameLocks noGrp="1"/>
          </p:cNvGraphicFramePr>
          <p:nvPr/>
        </p:nvGraphicFramePr>
        <p:xfrm>
          <a:off x="8662185" y="2327400"/>
          <a:ext cx="655436" cy="731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27718">
                  <a:extLst>
                    <a:ext uri="{9D8B030D-6E8A-4147-A177-3AD203B41FA5}">
                      <a16:colId xmlns:a16="http://schemas.microsoft.com/office/drawing/2014/main" val="3292183790"/>
                    </a:ext>
                  </a:extLst>
                </a:gridCol>
                <a:gridCol w="327718">
                  <a:extLst>
                    <a:ext uri="{9D8B030D-6E8A-4147-A177-3AD203B41FA5}">
                      <a16:colId xmlns:a16="http://schemas.microsoft.com/office/drawing/2014/main" val="1780387310"/>
                    </a:ext>
                  </a:extLst>
                </a:gridCol>
              </a:tblGrid>
              <a:tr h="317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82592"/>
                  </a:ext>
                </a:extLst>
              </a:tr>
              <a:tr h="317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89544"/>
                  </a:ext>
                </a:extLst>
              </a:tr>
            </a:tbl>
          </a:graphicData>
        </a:graphic>
      </p:graphicFrame>
      <p:graphicFrame>
        <p:nvGraphicFramePr>
          <p:cNvPr id="17" name="Table 10">
            <a:extLst>
              <a:ext uri="{FF2B5EF4-FFF2-40B4-BE49-F238E27FC236}">
                <a16:creationId xmlns:a16="http://schemas.microsoft.com/office/drawing/2014/main" id="{619CAB99-473A-AFDC-5F48-D91BA2818C29}"/>
              </a:ext>
            </a:extLst>
          </p:cNvPr>
          <p:cNvGraphicFramePr>
            <a:graphicFrameLocks noGrp="1"/>
          </p:cNvGraphicFramePr>
          <p:nvPr/>
        </p:nvGraphicFramePr>
        <p:xfrm>
          <a:off x="8662185" y="3812565"/>
          <a:ext cx="655436" cy="731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27718">
                  <a:extLst>
                    <a:ext uri="{9D8B030D-6E8A-4147-A177-3AD203B41FA5}">
                      <a16:colId xmlns:a16="http://schemas.microsoft.com/office/drawing/2014/main" val="3292183790"/>
                    </a:ext>
                  </a:extLst>
                </a:gridCol>
                <a:gridCol w="327718">
                  <a:extLst>
                    <a:ext uri="{9D8B030D-6E8A-4147-A177-3AD203B41FA5}">
                      <a16:colId xmlns:a16="http://schemas.microsoft.com/office/drawing/2014/main" val="1780387310"/>
                    </a:ext>
                  </a:extLst>
                </a:gridCol>
              </a:tblGrid>
              <a:tr h="317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82592"/>
                  </a:ext>
                </a:extLst>
              </a:tr>
              <a:tr h="317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89544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BDAC2882-8939-29A3-00A2-A14D796A1767}"/>
              </a:ext>
            </a:extLst>
          </p:cNvPr>
          <p:cNvGrpSpPr/>
          <p:nvPr/>
        </p:nvGrpSpPr>
        <p:grpSpPr>
          <a:xfrm>
            <a:off x="5154389" y="986128"/>
            <a:ext cx="1949997" cy="5242198"/>
            <a:chOff x="5154389" y="986128"/>
            <a:chExt cx="1949997" cy="524219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1B5735-CB5B-DECB-6058-C282D2A3FEB5}"/>
                </a:ext>
              </a:extLst>
            </p:cNvPr>
            <p:cNvCxnSpPr>
              <a:cxnSpLocks/>
            </p:cNvCxnSpPr>
            <p:nvPr/>
          </p:nvCxnSpPr>
          <p:spPr>
            <a:xfrm>
              <a:off x="5170024" y="986128"/>
              <a:ext cx="1892954" cy="12247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F72612-D65A-73C3-3FD7-49E928CC7167}"/>
                </a:ext>
              </a:extLst>
            </p:cNvPr>
            <p:cNvCxnSpPr>
              <a:cxnSpLocks/>
            </p:cNvCxnSpPr>
            <p:nvPr/>
          </p:nvCxnSpPr>
          <p:spPr>
            <a:xfrm>
              <a:off x="5170023" y="1287682"/>
              <a:ext cx="1892955" cy="9459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34FC1D-37A2-B344-E2F8-88A485E851B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5170025" y="1671150"/>
              <a:ext cx="1892953" cy="5538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21C97DB-76DF-80AC-7299-ECD7F399FB6D}"/>
                </a:ext>
              </a:extLst>
            </p:cNvPr>
            <p:cNvCxnSpPr>
              <a:cxnSpLocks/>
            </p:cNvCxnSpPr>
            <p:nvPr/>
          </p:nvCxnSpPr>
          <p:spPr>
            <a:xfrm>
              <a:off x="5170022" y="2019116"/>
              <a:ext cx="1892956" cy="2019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1885B8-8876-8C16-4CF2-3794355D0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021" y="2230387"/>
              <a:ext cx="1908586" cy="16431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B964AE3-E367-619A-E740-A0BDB72AA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020" y="2230387"/>
              <a:ext cx="1892957" cy="6150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1FE8919-6BCC-35AB-BF7A-010D23EB6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4391" y="2253014"/>
              <a:ext cx="1908586" cy="9319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B9A1A52-D9F5-0901-BBBF-603E62957238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5170024" y="2247658"/>
              <a:ext cx="1908582" cy="13015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E8A1C70-C7EC-3DB4-5E96-0EB366B57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019" y="2256241"/>
              <a:ext cx="1908587" cy="163376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12FD262-CCB7-48B0-356F-45AA68A64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018" y="2256241"/>
              <a:ext cx="1918739" cy="202739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9D6817-A328-DFF4-9235-6EC8B15B3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4389" y="2246960"/>
              <a:ext cx="1934368" cy="24875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D2B4C9-8355-4D80-7BD2-451B2A13D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54" y="2178099"/>
              <a:ext cx="1918732" cy="29235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CC119AF-E3E9-E0E7-C0E1-A8479AED7BC2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5170024" y="2208265"/>
              <a:ext cx="1934362" cy="32306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573FB86-C5EB-AC3A-1C6F-D52826D1C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54" y="2231085"/>
              <a:ext cx="1900770" cy="36043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EB8A7F5-EB96-D07D-D2BF-02263BE91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5654" y="2224272"/>
              <a:ext cx="1918732" cy="40040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CBC963E-FE52-92E3-C933-F7F9D95D19F6}"/>
              </a:ext>
            </a:extLst>
          </p:cNvPr>
          <p:cNvSpPr txBox="1"/>
          <p:nvPr/>
        </p:nvSpPr>
        <p:spPr>
          <a:xfrm rot="16200000">
            <a:off x="7356336" y="3319862"/>
            <a:ext cx="161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Reshape to 2x2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9623BD1-A01E-4171-B3F0-E563E7A028A9}"/>
              </a:ext>
            </a:extLst>
          </p:cNvPr>
          <p:cNvSpPr txBox="1"/>
          <p:nvPr/>
        </p:nvSpPr>
        <p:spPr>
          <a:xfrm>
            <a:off x="6227180" y="1122744"/>
            <a:ext cx="247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48*8+8=392 parameters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0250C61-CB2E-7577-51EF-A15E4E9D4A84}"/>
              </a:ext>
            </a:extLst>
          </p:cNvPr>
          <p:cNvSpPr txBox="1"/>
          <p:nvPr/>
        </p:nvSpPr>
        <p:spPr>
          <a:xfrm>
            <a:off x="6063811" y="5421318"/>
            <a:ext cx="28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Layer with 8 Neurons</a:t>
            </a:r>
          </a:p>
        </p:txBody>
      </p:sp>
    </p:spTree>
    <p:extLst>
      <p:ext uri="{BB962C8B-B14F-4D97-AF65-F5344CB8AC3E}">
        <p14:creationId xmlns:p14="http://schemas.microsoft.com/office/powerpoint/2010/main" val="342326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9" grpId="0"/>
      <p:bldP spid="70" grpId="0"/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18B3-3C25-0D4E-AD75-41907AC2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Dense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39934-CE79-934B-93FB-94B8746E4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33" y="1510748"/>
            <a:ext cx="6976754" cy="46662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 layer is a passthrough layer</a:t>
            </a:r>
          </a:p>
          <a:p>
            <a:r>
              <a:rPr lang="en-US" dirty="0"/>
              <a:t>Hidden layers are composed of neurons</a:t>
            </a:r>
          </a:p>
          <a:p>
            <a:r>
              <a:rPr lang="en-US" dirty="0"/>
              <a:t>Output layer returns </a:t>
            </a:r>
          </a:p>
          <a:p>
            <a:pPr lvl="1"/>
            <a:r>
              <a:rPr lang="en-US" dirty="0"/>
              <a:t>a number (as many neurons as quantities of interest) for regression tasks and </a:t>
            </a:r>
          </a:p>
          <a:p>
            <a:pPr lvl="1"/>
            <a:r>
              <a:rPr lang="en-US" dirty="0"/>
              <a:t>probability of a class for classification tasks (as many neurons as number of classes)</a:t>
            </a:r>
          </a:p>
          <a:p>
            <a:r>
              <a:rPr lang="en-US" dirty="0"/>
              <a:t>Layers closer to the input are called as lower layers</a:t>
            </a:r>
          </a:p>
          <a:p>
            <a:r>
              <a:rPr lang="en-US" dirty="0"/>
              <a:t>Layers closer to the output are called as upper layers</a:t>
            </a:r>
          </a:p>
          <a:p>
            <a:r>
              <a:rPr lang="en-US" dirty="0"/>
              <a:t>Here the signal only flows in one direction, so this architecture is called as a feedforward neural network (FNN)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76675-40BD-2A4F-95DF-E3B2029A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1E313-B976-8444-91D7-1215AB85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729" y="2227520"/>
            <a:ext cx="4343636" cy="30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D3DE-10EA-3DFF-9590-0FA60980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Size of a Dense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989A2-0652-D2DE-DA2A-4C9DABE5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1026" name="Picture 2" descr="A high-level diagram of a feed-forward neural network. The lines connecting the nodes are shaded differently to illustrate the different weights connecting units.">
            <a:extLst>
              <a:ext uri="{FF2B5EF4-FFF2-40B4-BE49-F238E27FC236}">
                <a16:creationId xmlns:a16="http://schemas.microsoft.com/office/drawing/2014/main" id="{BB4C16E6-2349-1726-2C29-B447BA63C9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756" y="1327514"/>
            <a:ext cx="8332849" cy="42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C761BE-BDCB-B8D1-D885-5C4B367A4C5E}"/>
              </a:ext>
            </a:extLst>
          </p:cNvPr>
          <p:cNvSpPr txBox="1"/>
          <p:nvPr/>
        </p:nvSpPr>
        <p:spPr>
          <a:xfrm>
            <a:off x="4120587" y="543027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4x5+4=24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3EBC6-5192-9C29-0D65-15175163EF44}"/>
              </a:ext>
            </a:extLst>
          </p:cNvPr>
          <p:cNvSpPr txBox="1"/>
          <p:nvPr/>
        </p:nvSpPr>
        <p:spPr>
          <a:xfrm>
            <a:off x="5871453" y="541379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4x4+4=20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C18FE-080E-4236-23C4-D58617A7A521}"/>
              </a:ext>
            </a:extLst>
          </p:cNvPr>
          <p:cNvSpPr txBox="1"/>
          <p:nvPr/>
        </p:nvSpPr>
        <p:spPr>
          <a:xfrm>
            <a:off x="7702804" y="5459666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4x4+4=20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28BEE-0F49-3DF2-C762-CF3FDA8B44DE}"/>
              </a:ext>
            </a:extLst>
          </p:cNvPr>
          <p:cNvSpPr txBox="1"/>
          <p:nvPr/>
        </p:nvSpPr>
        <p:spPr>
          <a:xfrm>
            <a:off x="9838140" y="5459666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1x4+1=5</a:t>
            </a:r>
          </a:p>
        </p:txBody>
      </p:sp>
    </p:spTree>
    <p:extLst>
      <p:ext uri="{BB962C8B-B14F-4D97-AF65-F5344CB8AC3E}">
        <p14:creationId xmlns:p14="http://schemas.microsoft.com/office/powerpoint/2010/main" val="3373779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0ADC-61AB-D513-9AC7-10110FC2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4284-9802-3B5C-32DB-FE9FF15C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4410694" cy="1648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of training is to find parameters (Weights and bias of every neuron)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26839-CEB3-55C9-DED2-158008D52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00397722-FA93-F7DD-14D8-29F506A13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63" y="3158878"/>
            <a:ext cx="5228873" cy="2731283"/>
          </a:xfrm>
          <a:prstGeom prst="rect">
            <a:avLst/>
          </a:prstGeom>
        </p:spPr>
      </p:pic>
      <p:pic>
        <p:nvPicPr>
          <p:cNvPr id="8" name="Picture 7" descr="A diagram of a data flow&#10;&#10;Description automatically generated">
            <a:extLst>
              <a:ext uri="{FF2B5EF4-FFF2-40B4-BE49-F238E27FC236}">
                <a16:creationId xmlns:a16="http://schemas.microsoft.com/office/drawing/2014/main" id="{D720F2AE-3781-18BF-67BB-BFC3007D4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773" y="2380243"/>
            <a:ext cx="5083064" cy="41824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9FEEDF-9774-1B89-F21F-681012E3C605}"/>
              </a:ext>
            </a:extLst>
          </p:cNvPr>
          <p:cNvSpPr txBox="1">
            <a:spLocks/>
          </p:cNvSpPr>
          <p:nvPr/>
        </p:nvSpPr>
        <p:spPr>
          <a:xfrm>
            <a:off x="6943108" y="1302328"/>
            <a:ext cx="4410694" cy="1648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Ground truth supervision data gives us the loss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83908D-2B36-2B74-A2C1-348F74BC9BCD}"/>
                  </a:ext>
                </a:extLst>
              </p14:cNvPr>
              <p14:cNvContentPartPr/>
              <p14:nvPr/>
            </p14:nvContentPartPr>
            <p14:xfrm>
              <a:off x="1321920" y="1473480"/>
              <a:ext cx="10740960" cy="4916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83908D-2B36-2B74-A2C1-348F74BC9B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560" y="1464120"/>
                <a:ext cx="10759680" cy="493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106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A5B1-4A71-83C5-5821-F80A751D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4217CA-BB2A-984F-EC61-BB09E96210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 – Mean Square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Classification – 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4217CA-BB2A-984F-EC61-BB09E9621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098" b="-23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DBDA6-C027-7CFC-94BF-4A0A52F1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114C1-27FE-91C7-2D3A-1D62F2BDB680}"/>
                  </a:ext>
                </a:extLst>
              </p:cNvPr>
              <p:cNvSpPr txBox="1"/>
              <p:nvPr/>
            </p:nvSpPr>
            <p:spPr>
              <a:xfrm>
                <a:off x="9417132" y="2782669"/>
                <a:ext cx="22004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– num data points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– num of classes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114C1-27FE-91C7-2D3A-1D62F2BDB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132" y="2782669"/>
                <a:ext cx="2200411" cy="646331"/>
              </a:xfrm>
              <a:prstGeom prst="rect">
                <a:avLst/>
              </a:prstGeom>
              <a:blipFill>
                <a:blip r:embed="rId3"/>
                <a:stretch>
                  <a:fillRect t="-377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5AA961-0B00-F4E3-E1E1-1BACB35515C2}"/>
                  </a:ext>
                </a:extLst>
              </p14:cNvPr>
              <p14:cNvContentPartPr/>
              <p14:nvPr/>
            </p14:nvContentPartPr>
            <p14:xfrm>
              <a:off x="5461920" y="2888640"/>
              <a:ext cx="6328440" cy="3152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5AA961-0B00-F4E3-E1E1-1BACB35515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2560" y="2879280"/>
                <a:ext cx="6347160" cy="31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0188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0ADC-61AB-D513-9AC7-10110FC2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4284-9802-3B5C-32DB-FE9FF15C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7"/>
            <a:ext cx="4648200" cy="462879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 optimizer adjusts the weights (and bias) in such a way that the loss function reduces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process of finding these weights (and bias) is called training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training algorithm called Stochastic Gradient Descent (variant called ADAM) is used for the 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26839-CEB3-55C9-DED2-158008D52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95D932B2-AEC6-3F3B-BD40-1278774A6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92" y="1320743"/>
            <a:ext cx="5813475" cy="44744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6075A2-DAD6-8CFD-E650-08EEE5EF7FEB}"/>
                  </a:ext>
                </a:extLst>
              </p14:cNvPr>
              <p14:cNvContentPartPr/>
              <p14:nvPr/>
            </p14:nvContentPartPr>
            <p14:xfrm>
              <a:off x="6107040" y="1152000"/>
              <a:ext cx="5089320" cy="5380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6075A2-DAD6-8CFD-E650-08EEE5EF7F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7680" y="1142640"/>
                <a:ext cx="5108040" cy="53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62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6B4B-EC8A-E1FB-A5DC-39791C69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4383E-F274-248D-6118-4F6121B35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5BA13-BE4E-F3F0-B1E1-8813FC0EF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01448D-31DA-D3A8-A760-6E1A79354552}"/>
                  </a:ext>
                </a:extLst>
              </p14:cNvPr>
              <p14:cNvContentPartPr/>
              <p14:nvPr/>
            </p14:nvContentPartPr>
            <p14:xfrm>
              <a:off x="992520" y="648000"/>
              <a:ext cx="10958040" cy="560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01448D-31DA-D3A8-A760-6E1A793545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160" y="638640"/>
                <a:ext cx="10976760" cy="56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160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921B-EC8F-F2D3-33ED-BF560083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85D7D-5ED8-5FB2-E09C-871CCFC6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  <a:p>
            <a:r>
              <a:rPr lang="en-US" dirty="0"/>
              <a:t>What are neurons, layers, models?</a:t>
            </a:r>
          </a:p>
          <a:p>
            <a:r>
              <a:rPr lang="en-US" dirty="0"/>
              <a:t>What are parameters and hyperparameters?</a:t>
            </a:r>
          </a:p>
          <a:p>
            <a:r>
              <a:rPr lang="en-US" dirty="0"/>
              <a:t>What is a loss function?</a:t>
            </a:r>
          </a:p>
          <a:p>
            <a:r>
              <a:rPr lang="en-US" dirty="0"/>
              <a:t>What is an iteration, batch, epoch?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7EBDC-DF5E-C12D-A398-6DB1BE76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F6C68A-726F-8F4E-213F-9358D22F8250}"/>
                  </a:ext>
                </a:extLst>
              </p14:cNvPr>
              <p14:cNvContentPartPr/>
              <p14:nvPr/>
            </p14:nvContentPartPr>
            <p14:xfrm>
              <a:off x="3282480" y="3996000"/>
              <a:ext cx="2309400" cy="102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F6C68A-726F-8F4E-213F-9358D22F82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3120" y="3986640"/>
                <a:ext cx="2328120" cy="12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40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723D-AF53-0D33-FEDD-D3C4CCF6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Figure Explanation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0C983-C40A-0B49-6F59-B391C79F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1026" name="Picture 2" descr="TYPES of CONTOUR LINES ▷ what is a contour interval? isoline - isopleth">
            <a:extLst>
              <a:ext uri="{FF2B5EF4-FFF2-40B4-BE49-F238E27FC236}">
                <a16:creationId xmlns:a16="http://schemas.microsoft.com/office/drawing/2014/main" id="{84A67CFF-B743-0618-82D1-0E57058B97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68" y="1896533"/>
            <a:ext cx="5053661" cy="345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27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723D-AF53-0D33-FEDD-D3C4CCF6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Figure Explanation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0C983-C40A-0B49-6F59-B391C79F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1026" name="Picture 2" descr="TYPES of CONTOUR LINES ▷ what is a contour interval? isoline - isopleth">
            <a:extLst>
              <a:ext uri="{FF2B5EF4-FFF2-40B4-BE49-F238E27FC236}">
                <a16:creationId xmlns:a16="http://schemas.microsoft.com/office/drawing/2014/main" id="{84A67CFF-B743-0618-82D1-0E57058B97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68" y="1896533"/>
            <a:ext cx="5053661" cy="345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5775D2-035A-E64D-A6D9-3DB9DDCF47FC}"/>
                  </a:ext>
                </a:extLst>
              </p14:cNvPr>
              <p14:cNvContentPartPr/>
              <p14:nvPr/>
            </p14:nvContentPartPr>
            <p14:xfrm>
              <a:off x="647640" y="1513440"/>
              <a:ext cx="10941840" cy="470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5775D2-035A-E64D-A6D9-3DB9DDCF47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280" y="1504080"/>
                <a:ext cx="10960560" cy="47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ADED03-F98B-41DE-B2F5-5E37C39D9465}"/>
                  </a:ext>
                </a:extLst>
              </p14:cNvPr>
              <p14:cNvContentPartPr/>
              <p14:nvPr/>
            </p14:nvContentPartPr>
            <p14:xfrm>
              <a:off x="8425800" y="1756080"/>
              <a:ext cx="3565440" cy="2985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ADED03-F98B-41DE-B2F5-5E37C39D94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6440" y="1746720"/>
                <a:ext cx="3584160" cy="30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957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723D-AF53-0D33-FEDD-D3C4CCF6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Figure Explanation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0C983-C40A-0B49-6F59-B391C79F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1026" name="Picture 2" descr="TYPES of CONTOUR LINES ▷ what is a contour interval? isoline - isopleth">
            <a:extLst>
              <a:ext uri="{FF2B5EF4-FFF2-40B4-BE49-F238E27FC236}">
                <a16:creationId xmlns:a16="http://schemas.microsoft.com/office/drawing/2014/main" id="{84A67CFF-B743-0618-82D1-0E57058B97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68" y="1896533"/>
            <a:ext cx="5053661" cy="345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1E9995-BDF3-77A8-FDFC-E8731BD5A24A}"/>
                  </a:ext>
                </a:extLst>
              </p14:cNvPr>
              <p14:cNvContentPartPr/>
              <p14:nvPr/>
            </p14:nvContentPartPr>
            <p14:xfrm>
              <a:off x="790560" y="856800"/>
              <a:ext cx="11276640" cy="563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1E9995-BDF3-77A8-FDFC-E8731BD5A2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200" y="847440"/>
                <a:ext cx="11295360" cy="56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1398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D69-165A-1FA3-357E-EC32EAAB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through figures</a:t>
            </a:r>
          </a:p>
        </p:txBody>
      </p:sp>
      <p:pic>
        <p:nvPicPr>
          <p:cNvPr id="6" name="Content Placeholder 5" descr="A diagram of a rectangular object with text and a square&#10;&#10;Description automatically generated">
            <a:extLst>
              <a:ext uri="{FF2B5EF4-FFF2-40B4-BE49-F238E27FC236}">
                <a16:creationId xmlns:a16="http://schemas.microsoft.com/office/drawing/2014/main" id="{0F5516E9-8F06-5AFC-1B5F-ECC84A4A1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824" y="3355454"/>
            <a:ext cx="3513776" cy="30008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A5875-5368-4956-7E1E-7925E89A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FB433FA3-74FB-1BA9-80BF-25D36B650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1" y="1218096"/>
            <a:ext cx="2540000" cy="1739900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C6770976-501E-78A9-0116-C5CBDBF35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376" y="1218096"/>
            <a:ext cx="2933700" cy="1765300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6B03DC6F-A98C-BCD0-3901-374E00885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578" y="887896"/>
            <a:ext cx="2832100" cy="2070100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0930866D-FED7-BDA2-EA76-AB39976E3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950" y="3562350"/>
            <a:ext cx="2832100" cy="2794000"/>
          </a:xfrm>
          <a:prstGeom prst="rect">
            <a:avLst/>
          </a:prstGeom>
        </p:spPr>
      </p:pic>
      <p:pic>
        <p:nvPicPr>
          <p:cNvPr id="18" name="Picture 17" descr="A diagram of a person's face&#10;&#10;Description automatically generated">
            <a:extLst>
              <a:ext uri="{FF2B5EF4-FFF2-40B4-BE49-F238E27FC236}">
                <a16:creationId xmlns:a16="http://schemas.microsoft.com/office/drawing/2014/main" id="{83A967A4-E4DB-192C-E17E-FD9D1285D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323" y="3355454"/>
            <a:ext cx="4064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11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9F166-06C3-2267-B518-5BE1B819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Iteration, Batch, Epoch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ADA16-6FC8-E6E2-0EDA-BF719C2F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AB8336-750E-281F-9BEE-8D52769ADD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96" y="1784433"/>
            <a:ext cx="8528669" cy="422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79DFD-0615-BD53-B191-8FD6C8F44CD6}"/>
              </a:ext>
            </a:extLst>
          </p:cNvPr>
          <p:cNvSpPr txBox="1"/>
          <p:nvPr/>
        </p:nvSpPr>
        <p:spPr>
          <a:xfrm>
            <a:off x="149535" y="1737598"/>
            <a:ext cx="32468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Set = 1000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 = 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iteration uses 200 data points to calculate loss and derivative of the loss with respect to all params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iterations comprise one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example 4 epochs are shown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each epoch all the parameters are updated 5 times (in this 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 2 starts with </a:t>
            </a:r>
            <a:r>
              <a:rPr lang="en-US" dirty="0" err="1"/>
              <a:t>Iter</a:t>
            </a:r>
            <a:r>
              <a:rPr lang="en-US" dirty="0"/>
              <a:t> 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updates the parameters at the end of </a:t>
            </a:r>
            <a:r>
              <a:rPr lang="en-US" dirty="0" err="1"/>
              <a:t>Iter</a:t>
            </a:r>
            <a:r>
              <a:rPr lang="en-US" dirty="0"/>
              <a:t> 5 (Epoch 1)</a:t>
            </a:r>
          </a:p>
        </p:txBody>
      </p:sp>
    </p:spTree>
    <p:extLst>
      <p:ext uri="{BB962C8B-B14F-4D97-AF65-F5344CB8AC3E}">
        <p14:creationId xmlns:p14="http://schemas.microsoft.com/office/powerpoint/2010/main" val="153855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B3206-6B1E-266C-7064-31FB53B4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and Hyperparameters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65924-4118-3F47-A153-099E65357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781" y="2173184"/>
            <a:ext cx="8722159" cy="33844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010C7-C6C7-BE43-EF20-9925FF3B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47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6143-05C2-F02B-1EED-F7DB921A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to stop? - Training and Validation Error</a:t>
            </a:r>
            <a:endParaRPr lang="en-IN" dirty="0"/>
          </a:p>
        </p:txBody>
      </p:sp>
      <p:pic>
        <p:nvPicPr>
          <p:cNvPr id="8" name="Content Placeholder 7" descr="A diagram of a curve&#10;&#10;Description automatically generated">
            <a:extLst>
              <a:ext uri="{FF2B5EF4-FFF2-40B4-BE49-F238E27FC236}">
                <a16:creationId xmlns:a16="http://schemas.microsoft.com/office/drawing/2014/main" id="{42C16651-E920-9F0E-3676-B98E30CAD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058" y="1483276"/>
            <a:ext cx="7227633" cy="422875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A3CDB-B9C0-FD13-8AA6-013490F37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3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087A-B912-52B3-C3F1-E6E811D1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is needed?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13C2D-A5C9-B705-F26B-CC972926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5" name="Content Placeholder 4" descr="A diagram of a path&#10;&#10;Description automatically generated">
            <a:extLst>
              <a:ext uri="{FF2B5EF4-FFF2-40B4-BE49-F238E27FC236}">
                <a16:creationId xmlns:a16="http://schemas.microsoft.com/office/drawing/2014/main" id="{07B06DD6-9B98-4FB7-3C75-9FCD24A01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650" y="1837531"/>
            <a:ext cx="6616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57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7939-6779-A052-AB8D-F404CA20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to avoid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8289C-F757-E0F2-AE10-8B455D34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Capacity of a neural network is its tendency to overfit</a:t>
            </a:r>
          </a:p>
          <a:p>
            <a:r>
              <a:rPr lang="en-US" dirty="0"/>
              <a:t>More the number of parameters, the more its capacity (</a:t>
            </a:r>
            <a:r>
              <a:rPr lang="en-US" dirty="0" err="1"/>
              <a:t>a.k.a</a:t>
            </a:r>
            <a:r>
              <a:rPr lang="en-US" dirty="0"/>
              <a:t> degrees of freedom)</a:t>
            </a:r>
          </a:p>
          <a:p>
            <a:r>
              <a:rPr lang="en-US" dirty="0"/>
              <a:t>Regularization in a neural network is a mathematical trick to penalize the neural network such that it reduces the capacity to overfit</a:t>
            </a:r>
          </a:p>
          <a:p>
            <a:r>
              <a:rPr lang="en-US" dirty="0"/>
              <a:t>Typically norm-based regularization in which a penalty term (consisting of the parameters) is added to the loss</a:t>
            </a:r>
          </a:p>
          <a:p>
            <a:r>
              <a:rPr lang="en-US" dirty="0"/>
              <a:t>Sometimes drop-out regularization in performed</a:t>
            </a:r>
          </a:p>
          <a:p>
            <a:r>
              <a:rPr lang="en-US" dirty="0"/>
              <a:t>Batch normalization, layer normalization and early stopping all act as regularization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43C7F-899A-E265-A2AD-864B41AF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83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2281-418F-BC44-8F72-19239DD4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60FE-EFF6-2B40-AC72-98CF80BDB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https://playground.tensorflow.org/</a:t>
            </a:r>
            <a:endParaRPr lang="en-US" dirty="0"/>
          </a:p>
          <a:p>
            <a:r>
              <a:rPr lang="en-US" dirty="0"/>
              <a:t>Exercises: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Understand patterns learned by the neural network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Understand different activation functions</a:t>
            </a:r>
          </a:p>
          <a:p>
            <a:pPr lvl="2"/>
            <a:r>
              <a:rPr lang="en-US" dirty="0"/>
              <a:t>What is the time to solution, how are the decision boundaries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Local minima for small networks. Have only one hidden layer with three neurons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Underfitting. One hidden layer with two neurons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One layer with 8 neurons. Train multiple times. Network hardly gets stuck. Lesson: Large networks seldom get stuck in local minima, and even if they do, it is close to the global minima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Vary other parameters and learn.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6645A5-09D2-1E48-8D81-915454593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56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8907-E000-B346-BD73-C907CCF4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B96DA-6DCF-E1A0-4C2A-4416ACFF9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you use for questions?</a:t>
            </a:r>
          </a:p>
          <a:p>
            <a:pPr lvl="1"/>
            <a:r>
              <a:rPr lang="en-US" dirty="0"/>
              <a:t>Chat</a:t>
            </a:r>
          </a:p>
          <a:p>
            <a:pPr lvl="1"/>
            <a:r>
              <a:rPr lang="en-US"/>
              <a:t>QA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C0DDD-1BA2-C13D-93F9-2672D5A9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99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F49C-702C-616D-0B5A-5692C185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8466D-FF8D-4F28-248D-A9E78E6C1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Material: Advanced gradient descent algorithms, Initialization, Stopping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54A47-4642-F78C-2213-A6618CFC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8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5B90-97A0-7544-80F3-4FBC93957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466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Faster Optimizers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B3906-7036-EF42-A846-E13268ADAA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Deepak Subramani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Dept. of Computational and Data Science</a:t>
            </a:r>
          </a:p>
          <a:p>
            <a:r>
              <a:rPr lang="en-US" dirty="0"/>
              <a:t>Indian Institute of Science Bengaluru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AD4B-F936-BA41-8D10-92B22670D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</a:p>
        </p:txBody>
      </p:sp>
      <p:pic>
        <p:nvPicPr>
          <p:cNvPr id="5" name="Picture 2" descr="Indian Institute of Science">
            <a:extLst>
              <a:ext uri="{FF2B5EF4-FFF2-40B4-BE49-F238E27FC236}">
                <a16:creationId xmlns:a16="http://schemas.microsoft.com/office/drawing/2014/main" id="{D44810FA-510E-284E-876F-36D6F440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95" y="136523"/>
            <a:ext cx="2057067" cy="205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DS Logo &amp; Identity – Department of Computational and Data Sciences">
            <a:extLst>
              <a:ext uri="{FF2B5EF4-FFF2-40B4-BE49-F238E27FC236}">
                <a16:creationId xmlns:a16="http://schemas.microsoft.com/office/drawing/2014/main" id="{866D6ACE-AF7B-6746-8A22-704264C6A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8" y="136524"/>
            <a:ext cx="1990886" cy="212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07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4BF09-14EE-4874-84C4-D9ACC138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optimization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3F782-64AA-48C0-B716-80CDF663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1407CBC-BAE5-4F1C-82A8-B7CEBE124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218" y="1510748"/>
                <a:ext cx="5484793" cy="50558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Recall Gradient Descent iteration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obj. </a:t>
                </a:r>
                <a:r>
                  <a:rPr lang="en-US" dirty="0" err="1"/>
                  <a:t>fn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loss evaluated on a mini batch</a:t>
                </a:r>
              </a:p>
              <a:p>
                <a:r>
                  <a:rPr lang="en-US" dirty="0"/>
                  <a:t>GD cares only about the local gradient, it does not care about where the gradients are evaluated</a:t>
                </a:r>
              </a:p>
              <a:p>
                <a:r>
                  <a:rPr lang="en-US" dirty="0"/>
                  <a:t>But imagine a ball rolling over a smooth surface, as the ball starts moving it’s velocity increases – it accelerates!</a:t>
                </a:r>
              </a:p>
              <a:p>
                <a:r>
                  <a:rPr lang="en-US" dirty="0"/>
                  <a:t>Force is the rate of change of momentum which is related to acceleration</a:t>
                </a:r>
              </a:p>
              <a:p>
                <a:r>
                  <a:rPr lang="en-US" dirty="0"/>
                  <a:t>Momentum algorithm maintains a momentum vector that gets updated in every iteration</a:t>
                </a:r>
              </a:p>
              <a:p>
                <a:r>
                  <a:rPr lang="en-US" dirty="0"/>
                  <a:t>Parameters are updated by the momentum vector </a:t>
                </a:r>
              </a:p>
              <a:p>
                <a:r>
                  <a:rPr lang="en-US" dirty="0"/>
                  <a:t>Momentum Algorithm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1407CBC-BAE5-4F1C-82A8-B7CEBE124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18" y="1510748"/>
                <a:ext cx="5484793" cy="5055850"/>
              </a:xfrm>
              <a:prstGeom prst="rect">
                <a:avLst/>
              </a:prstGeom>
              <a:blipFill>
                <a:blip r:embed="rId4"/>
                <a:stretch>
                  <a:fillRect l="-1000" t="-2292" r="-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CCBBBF-C678-4CD1-BD2A-4E73EC55D14D}"/>
              </a:ext>
            </a:extLst>
          </p:cNvPr>
          <p:cNvSpPr txBox="1">
            <a:spLocks/>
          </p:cNvSpPr>
          <p:nvPr/>
        </p:nvSpPr>
        <p:spPr>
          <a:xfrm>
            <a:off x="6319191" y="4732774"/>
            <a:ext cx="5328591" cy="1596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7475A-D141-46C7-AF69-F12F2F6015AC}"/>
              </a:ext>
            </a:extLst>
          </p:cNvPr>
          <p:cNvSpPr txBox="1"/>
          <p:nvPr/>
        </p:nvSpPr>
        <p:spPr>
          <a:xfrm>
            <a:off x="7370466" y="4983982"/>
            <a:ext cx="3795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Ball – GD</a:t>
            </a:r>
          </a:p>
          <a:p>
            <a:r>
              <a:rPr lang="en-US" dirty="0"/>
              <a:t>Purple Ball – Momentum Optimization</a:t>
            </a:r>
          </a:p>
          <a:p>
            <a:r>
              <a:rPr lang="en-US" dirty="0"/>
              <a:t>Blue vectors – gradients </a:t>
            </a:r>
          </a:p>
          <a:p>
            <a:r>
              <a:rPr lang="en-US" dirty="0"/>
              <a:t>Purple Vectors – Momentum </a:t>
            </a:r>
            <a:endParaRPr lang="en-IN" dirty="0"/>
          </a:p>
        </p:txBody>
      </p:sp>
      <p:pic>
        <p:nvPicPr>
          <p:cNvPr id="11" name="Momentum+GD">
            <a:hlinkClick r:id="" action="ppaction://media"/>
            <a:extLst>
              <a:ext uri="{FF2B5EF4-FFF2-40B4-BE49-F238E27FC236}">
                <a16:creationId xmlns:a16="http://schemas.microsoft.com/office/drawing/2014/main" id="{8264C6AE-7D1D-4660-9AE2-F0B603C63E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4003" y="1354887"/>
            <a:ext cx="4510087" cy="32988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C33EC9-1D9C-4D23-A4FD-5ED32B39090C}"/>
              </a:ext>
            </a:extLst>
          </p:cNvPr>
          <p:cNvSpPr txBox="1"/>
          <p:nvPr/>
        </p:nvSpPr>
        <p:spPr>
          <a:xfrm>
            <a:off x="6096000" y="6144697"/>
            <a:ext cx="581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Simulator: </a:t>
            </a:r>
            <a:r>
              <a:rPr lang="en-US" dirty="0">
                <a:hlinkClick r:id="rId6"/>
              </a:rPr>
              <a:t>https://github.com/lilipads/gradient_descent_viz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870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366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9ADF-A78C-458B-BEB2-04B6F2C2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Step-By-Step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51FA5-71FB-4B50-B51D-5BF8F251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66A6DF-4B82-40B0-B13D-1F00359B64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57" y="1441938"/>
            <a:ext cx="10261663" cy="473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92858-501D-447D-89CB-4763211EA4E4}"/>
              </a:ext>
            </a:extLst>
          </p:cNvPr>
          <p:cNvSpPr txBox="1"/>
          <p:nvPr/>
        </p:nvSpPr>
        <p:spPr>
          <a:xfrm>
            <a:off x="1778558" y="6218568"/>
            <a:ext cx="915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https://towardsdatascience.com/a-visual-explanation-of-gradient-descent-methods-momentum-adagrad-rmsprop-adam-f898b102325c</a:t>
            </a:r>
            <a:r>
              <a:rPr lang="en-US" sz="1200" dirty="0"/>
              <a:t> 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275999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782E-E73F-4509-9E8D-BA6B1CE3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Momentum: Points to Note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B7BD2-8E25-4423-8F1B-06E6E75BE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2844" y="1397647"/>
                <a:ext cx="10515600" cy="5141265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IN" dirty="0"/>
                  <a:t> is a hyperparameter called the momentum which is set between </a:t>
                </a:r>
                <a:br>
                  <a:rPr lang="en-IN" dirty="0"/>
                </a:br>
                <a:r>
                  <a:rPr lang="en-IN" dirty="0"/>
                  <a:t>	0 (high friction) and 1 (no friction)</a:t>
                </a:r>
              </a:p>
              <a:p>
                <a:r>
                  <a:rPr lang="en-IN" dirty="0"/>
                  <a:t>Typical Momentum value is 0.9</a:t>
                </a:r>
              </a:p>
              <a:p>
                <a:r>
                  <a:rPr lang="en-IN" dirty="0"/>
                  <a:t>If gradient remains constant, the maximum size of weight update (called as the “terminal velocity”) is given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IN" dirty="0"/>
                  <a:t>, then Momentum is roughly 10 times faster than gradient descent</a:t>
                </a:r>
              </a:p>
              <a:p>
                <a:r>
                  <a:rPr lang="en-IN" dirty="0"/>
                  <a:t>GD comes down steep sloes fast, but struggle near valleys</a:t>
                </a:r>
              </a:p>
              <a:p>
                <a:r>
                  <a:rPr lang="en-IN" dirty="0"/>
                  <a:t>Momentum comes down faster and faster and reaches the valley</a:t>
                </a:r>
              </a:p>
              <a:p>
                <a:r>
                  <a:rPr lang="en-IN" dirty="0"/>
                  <a:t>In deep networks without BN, upper layers have inputs with different scales, so using momentum helps</a:t>
                </a:r>
              </a:p>
              <a:p>
                <a:r>
                  <a:rPr lang="en-IN" dirty="0"/>
                  <a:t>Momentum makes the optimizer overshoot and oscillate, hence adding a bit of friction helps</a:t>
                </a:r>
              </a:p>
              <a:p>
                <a:r>
                  <a:rPr lang="en-IN" dirty="0" err="1"/>
                  <a:t>Keras</a:t>
                </a:r>
                <a:r>
                  <a:rPr lang="en-IN" dirty="0"/>
                  <a:t>: optimizer = </a:t>
                </a:r>
                <a:r>
                  <a:rPr lang="en-IN" dirty="0" err="1"/>
                  <a:t>keras.optimizer.SGD</a:t>
                </a:r>
                <a:r>
                  <a:rPr lang="en-IN" dirty="0"/>
                  <a:t>(</a:t>
                </a:r>
                <a:r>
                  <a:rPr lang="en-IN" dirty="0" err="1"/>
                  <a:t>learning_rate</a:t>
                </a:r>
                <a:r>
                  <a:rPr lang="en-IN" dirty="0"/>
                  <a:t>=0.001, momentum=0.9)</a:t>
                </a:r>
              </a:p>
              <a:p>
                <a:r>
                  <a:rPr lang="en-IN" dirty="0"/>
                  <a:t>Yet another hyperparameter!!! – But usually 0.9 works, no need for </a:t>
                </a:r>
                <a:r>
                  <a:rPr lang="en-IN" dirty="0" err="1"/>
                  <a:t>GridSearchCV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2B7BD2-8E25-4423-8F1B-06E6E75BE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2844" y="1397647"/>
                <a:ext cx="10515600" cy="5141265"/>
              </a:xfrm>
              <a:blipFill>
                <a:blip r:embed="rId2"/>
                <a:stretch>
                  <a:fillRect l="-724" t="-2457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95EFF-3A2A-46D7-B3CD-D3A54953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5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2973-4BC3-43FF-90A7-21369A8C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Accelerated Gradient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F5CC8-D5C2-4670-93E5-45B2EF6EFF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0748"/>
                <a:ext cx="5387447" cy="500058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 modification to momentum proposed by </a:t>
                </a:r>
                <a:r>
                  <a:rPr lang="en-US" dirty="0" err="1"/>
                  <a:t>Yurii</a:t>
                </a:r>
                <a:r>
                  <a:rPr lang="en-US" dirty="0"/>
                  <a:t> </a:t>
                </a:r>
                <a:r>
                  <a:rPr lang="en-US" dirty="0" err="1"/>
                  <a:t>Nesterov</a:t>
                </a:r>
                <a:r>
                  <a:rPr lang="en-US" dirty="0"/>
                  <a:t> in 1983</a:t>
                </a:r>
              </a:p>
              <a:p>
                <a:r>
                  <a:rPr lang="en-US" dirty="0"/>
                  <a:t>Instead of using the gradient at the current parameter value, use the gradient of the loss at a point slightly ahead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  <a:p>
                <a:r>
                  <a:rPr lang="en-IN" dirty="0" err="1"/>
                  <a:t>Nesterov</a:t>
                </a:r>
                <a:r>
                  <a:rPr lang="en-IN" dirty="0"/>
                  <a:t> Accelerated Gradient (NAG) or </a:t>
                </a:r>
                <a:r>
                  <a:rPr lang="en-IN" dirty="0" err="1"/>
                  <a:t>Nesterov</a:t>
                </a:r>
                <a:r>
                  <a:rPr lang="en-IN" dirty="0"/>
                  <a:t> Momentum Optimization Algorithm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Why is this small tweak important?</a:t>
                </a:r>
              </a:p>
              <a:p>
                <a:pPr lvl="1"/>
                <a:r>
                  <a:rPr lang="en-US" b="1" dirty="0"/>
                  <a:t>In general momentum will be pointing in the right direction</a:t>
                </a:r>
              </a:p>
              <a:p>
                <a:pPr lvl="1"/>
                <a:r>
                  <a:rPr lang="en-US" b="1" dirty="0"/>
                  <a:t>So it is slightly more accurate to use the gradient farther ahead (see fig)</a:t>
                </a:r>
              </a:p>
              <a:p>
                <a:pPr lvl="1"/>
                <a:r>
                  <a:rPr lang="en-IN" dirty="0">
                    <a:hlinkClick r:id="rId2"/>
                  </a:rPr>
                  <a:t>https://distill.pub/2017/momentum/</a:t>
                </a:r>
                <a:r>
                  <a:rPr lang="en-IN" dirty="0"/>
                  <a:t> </a:t>
                </a:r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4F5CC8-D5C2-4670-93E5-45B2EF6EFF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0748"/>
                <a:ext cx="5387447" cy="5000584"/>
              </a:xfrm>
              <a:blipFill>
                <a:blip r:embed="rId3"/>
                <a:stretch>
                  <a:fillRect l="-1471" t="-2805" r="-2489" b="-18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1532-75D9-46D5-9720-A63363A2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E6176-EF84-4064-AAFD-918B5F9B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546" y="2478178"/>
            <a:ext cx="5387447" cy="3065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D620F-E390-4DF8-BF6E-07C0283D76A4}"/>
              </a:ext>
            </a:extLst>
          </p:cNvPr>
          <p:cNvSpPr txBox="1"/>
          <p:nvPr/>
        </p:nvSpPr>
        <p:spPr>
          <a:xfrm>
            <a:off x="8465736" y="5531396"/>
            <a:ext cx="17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Geron</a:t>
            </a:r>
            <a:r>
              <a:rPr lang="en-US" dirty="0"/>
              <a:t> Fig 11-6]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408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FC2A-A83F-49FF-8160-54CFBBEB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78741-385E-44CF-95E7-A355002095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2902" y="1530846"/>
                <a:ext cx="6313436" cy="466621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 objective functions that have an elongated bowl shape</a:t>
                </a:r>
              </a:p>
              <a:p>
                <a:pPr lvl="1"/>
                <a:r>
                  <a:rPr lang="en-US" dirty="0"/>
                  <a:t>One axis is a flatter dimension, and another is a steep dimension</a:t>
                </a:r>
              </a:p>
              <a:p>
                <a:r>
                  <a:rPr lang="en-IN" dirty="0"/>
                  <a:t>GD will be more inclined to move in the steeper dimension</a:t>
                </a:r>
              </a:p>
              <a:p>
                <a:r>
                  <a:rPr lang="en-IN" dirty="0" err="1"/>
                  <a:t>AdaGrad</a:t>
                </a:r>
                <a:r>
                  <a:rPr lang="en-IN" dirty="0"/>
                  <a:t> modifies the gradient by scaling down the vector along the steepest dimensions</a:t>
                </a:r>
              </a:p>
              <a:p>
                <a:r>
                  <a:rPr lang="en-IN" dirty="0" err="1"/>
                  <a:t>AdaGrad</a:t>
                </a:r>
                <a:r>
                  <a:rPr lang="en-IN" dirty="0"/>
                  <a:t> Algorithm: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[element-wise </a:t>
                </a:r>
                <a:r>
                  <a:rPr lang="en-US" dirty="0" err="1">
                    <a:ea typeface="Cambria Math" panose="02040503050406030204" pitchFamily="18" charset="0"/>
                  </a:rPr>
                  <a:t>mul</a:t>
                </a:r>
                <a:r>
                  <a:rPr lang="en-US" dirty="0">
                    <a:ea typeface="Cambria Math" panose="02040503050406030204" pitchFamily="18" charset="0"/>
                  </a:rPr>
                  <a:t>]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⊘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ra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[element-wise div]</a:t>
                </a:r>
              </a:p>
              <a:p>
                <a:r>
                  <a:rPr lang="en-IN" dirty="0"/>
                  <a:t>In effect, the algorithm itself changes the learning rate per dimension</a:t>
                </a:r>
              </a:p>
              <a:p>
                <a:pPr lvl="1"/>
                <a:r>
                  <a:rPr lang="en-IN" dirty="0"/>
                  <a:t>Hence it is an adaptive learning rate algorithm</a:t>
                </a:r>
              </a:p>
              <a:p>
                <a:r>
                  <a:rPr lang="en-IN" dirty="0" err="1"/>
                  <a:t>AdaGrad</a:t>
                </a:r>
                <a:r>
                  <a:rPr lang="en-IN" dirty="0"/>
                  <a:t> is not used in practice as it stops too early while training neural networks</a:t>
                </a:r>
              </a:p>
              <a:p>
                <a:r>
                  <a:rPr lang="en-IN" dirty="0"/>
                  <a:t>But </a:t>
                </a:r>
                <a:r>
                  <a:rPr lang="en-IN" dirty="0" err="1"/>
                  <a:t>AdaGrad</a:t>
                </a:r>
                <a:r>
                  <a:rPr lang="en-IN" dirty="0"/>
                  <a:t> idea is useful to understand other adaptive learning rate optimizers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D78741-385E-44CF-95E7-A35500209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2902" y="1530846"/>
                <a:ext cx="6313436" cy="4666215"/>
              </a:xfrm>
              <a:blipFill>
                <a:blip r:embed="rId2"/>
                <a:stretch>
                  <a:fillRect l="-869" t="-2350" r="-1641" b="-7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07094-8561-416B-A6EF-B6FC6A1B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E7F4B-64F4-4DDE-84B1-5078D11BD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37" y="2250832"/>
            <a:ext cx="5129962" cy="2632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2B7072-E670-4AB6-A5C7-4FF8AADA6F97}"/>
              </a:ext>
            </a:extLst>
          </p:cNvPr>
          <p:cNvSpPr txBox="1"/>
          <p:nvPr/>
        </p:nvSpPr>
        <p:spPr>
          <a:xfrm>
            <a:off x="7204668" y="4986282"/>
            <a:ext cx="4244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Adagrad</a:t>
            </a:r>
            <a:r>
              <a:rPr lang="en-US" dirty="0"/>
              <a:t> corrects its direction earlier than GD for this bowl shaped function</a:t>
            </a:r>
          </a:p>
          <a:p>
            <a:r>
              <a:rPr lang="en-US" dirty="0" err="1"/>
              <a:t>Geron</a:t>
            </a:r>
            <a:r>
              <a:rPr lang="en-US" dirty="0"/>
              <a:t> Fig 11-7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695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E38D-A92C-41B5-9B91-79AB2691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4DFD7-0DB9-4F37-861D-7B36A4702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RMSProp fixes the risk of early slowing down showed by </a:t>
                </a:r>
                <a:r>
                  <a:rPr lang="en-US" dirty="0" err="1"/>
                  <a:t>AdaGrad</a:t>
                </a:r>
                <a:endParaRPr lang="en-US" dirty="0"/>
              </a:p>
              <a:p>
                <a:r>
                  <a:rPr lang="en-US" dirty="0" err="1"/>
                  <a:t>RMSProp</a:t>
                </a:r>
                <a:r>
                  <a:rPr lang="en-US" dirty="0"/>
                  <a:t> accumulates gradients of only the most recent iterations using an exponential decay mechanism</a:t>
                </a:r>
              </a:p>
              <a:p>
                <a:r>
                  <a:rPr lang="en-US" dirty="0" err="1"/>
                  <a:t>RMSProp</a:t>
                </a:r>
                <a:r>
                  <a:rPr lang="en-US" dirty="0"/>
                  <a:t> Algorithm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[element-wise </a:t>
                </a:r>
                <a:r>
                  <a:rPr lang="en-US" dirty="0" err="1">
                    <a:ea typeface="Cambria Math" panose="02040503050406030204" pitchFamily="18" charset="0"/>
                  </a:rPr>
                  <a:t>mul</a:t>
                </a:r>
                <a:r>
                  <a:rPr lang="en-US" dirty="0">
                    <a:ea typeface="Cambria Math" panose="02040503050406030204" pitchFamily="18" charset="0"/>
                  </a:rPr>
                  <a:t>]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⊘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ra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[element-wise div]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The decay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usually set to 0.9, and usually doesn’t need tuning</a:t>
                </a:r>
              </a:p>
              <a:p>
                <a:r>
                  <a:rPr lang="en-US" dirty="0" err="1">
                    <a:ea typeface="Cambria Math" panose="02040503050406030204" pitchFamily="18" charset="0"/>
                  </a:rPr>
                  <a:t>Keras</a:t>
                </a:r>
                <a:r>
                  <a:rPr lang="en-US" dirty="0">
                    <a:ea typeface="Cambria Math" panose="02040503050406030204" pitchFamily="18" charset="0"/>
                  </a:rPr>
                  <a:t>: optimizer = </a:t>
                </a:r>
                <a:r>
                  <a:rPr lang="en-US" dirty="0" err="1">
                    <a:ea typeface="Cambria Math" panose="02040503050406030204" pitchFamily="18" charset="0"/>
                  </a:rPr>
                  <a:t>keras.optimizer.RMSprop</a:t>
                </a:r>
                <a:r>
                  <a:rPr lang="en-US" dirty="0">
                    <a:ea typeface="Cambria Math" panose="02040503050406030204" pitchFamily="18" charset="0"/>
                  </a:rPr>
                  <a:t>(</a:t>
                </a:r>
                <a:r>
                  <a:rPr lang="en-US" dirty="0" err="1">
                    <a:ea typeface="Cambria Math" panose="02040503050406030204" pitchFamily="18" charset="0"/>
                  </a:rPr>
                  <a:t>learning_rate</a:t>
                </a:r>
                <a:r>
                  <a:rPr lang="en-US" dirty="0">
                    <a:ea typeface="Cambria Math" panose="02040503050406030204" pitchFamily="18" charset="0"/>
                  </a:rPr>
                  <a:t>=0.01, rho=0.9)</a:t>
                </a:r>
              </a:p>
              <a:p>
                <a:r>
                  <a:rPr lang="en-IN" dirty="0"/>
                  <a:t>Trivia: </a:t>
                </a:r>
                <a:r>
                  <a:rPr lang="en-IN" dirty="0" err="1"/>
                  <a:t>RMSProp</a:t>
                </a:r>
                <a:r>
                  <a:rPr lang="en-IN" dirty="0"/>
                  <a:t> was never published. Hinton introduced it in his Coursera class on Neural Networks. So citation is done as “slide 29 in lecture 6”!!!</a:t>
                </a:r>
              </a:p>
              <a:p>
                <a:r>
                  <a:rPr lang="en-IN" dirty="0" err="1"/>
                  <a:t>RMSProp</a:t>
                </a:r>
                <a:r>
                  <a:rPr lang="en-IN" dirty="0"/>
                  <a:t> was the go to algorithm before Adam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B4DFD7-0DB9-4F37-861D-7B36A4702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614" r="-12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687D8-E4E8-4AFE-BA4C-7AC04D4FF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A970C-A7EA-44FC-A148-A79AB98F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r>
              <a:rPr lang="en-US" dirty="0"/>
              <a:t> in Action</a:t>
            </a:r>
            <a:endParaRPr lang="en-IN" dirty="0"/>
          </a:p>
        </p:txBody>
      </p:sp>
      <p:pic>
        <p:nvPicPr>
          <p:cNvPr id="5" name="RMSProp+Momentum">
            <a:hlinkClick r:id="" action="ppaction://media"/>
            <a:extLst>
              <a:ext uri="{FF2B5EF4-FFF2-40B4-BE49-F238E27FC236}">
                <a16:creationId xmlns:a16="http://schemas.microsoft.com/office/drawing/2014/main" id="{5DC6AA36-7886-4EE0-B62E-40207C68C9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41691"/>
            <a:ext cx="7432675" cy="46656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DCBBB-114D-4D48-A014-301C72C6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C2815-F13E-4684-95EC-FF1F3C9CF6B5}"/>
              </a:ext>
            </a:extLst>
          </p:cNvPr>
          <p:cNvSpPr txBox="1"/>
          <p:nvPr/>
        </p:nvSpPr>
        <p:spPr>
          <a:xfrm>
            <a:off x="9349991" y="2813538"/>
            <a:ext cx="2191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– </a:t>
            </a:r>
            <a:r>
              <a:rPr lang="en-US" dirty="0" err="1"/>
              <a:t>RMSProp</a:t>
            </a:r>
            <a:endParaRPr lang="en-US" dirty="0"/>
          </a:p>
          <a:p>
            <a:r>
              <a:rPr lang="en-US" dirty="0"/>
              <a:t>Purple – Momentum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72B9-218A-79B4-6611-212BE0D7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5F1FA-AFF3-4A40-FCCD-5DF0F4508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Which Algorithms uses adaptive learning rates?</a:t>
            </a:r>
          </a:p>
          <a:p>
            <a:pPr lvl="1"/>
            <a:r>
              <a:rPr lang="en-US" dirty="0" err="1"/>
              <a:t>RMSProp</a:t>
            </a:r>
            <a:endParaRPr lang="en-US" dirty="0"/>
          </a:p>
          <a:p>
            <a:pPr lvl="1"/>
            <a:r>
              <a:rPr lang="en-US" dirty="0"/>
              <a:t>Momentum</a:t>
            </a:r>
          </a:p>
          <a:p>
            <a:pPr lvl="1"/>
            <a:r>
              <a:rPr lang="en-US" dirty="0" err="1"/>
              <a:t>Nesterov</a:t>
            </a:r>
            <a:endParaRPr lang="en-US" dirty="0"/>
          </a:p>
          <a:p>
            <a:pPr lvl="1"/>
            <a:r>
              <a:rPr lang="en-US" dirty="0"/>
              <a:t>SGD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of the following is TRUE?</a:t>
            </a:r>
          </a:p>
          <a:p>
            <a:pPr lvl="1"/>
            <a:r>
              <a:rPr lang="en-US" dirty="0"/>
              <a:t>Momentum accelerated algorithm converges slower than SGD</a:t>
            </a:r>
          </a:p>
          <a:p>
            <a:pPr lvl="1"/>
            <a:r>
              <a:rPr lang="en-US" dirty="0"/>
              <a:t>Adaptive Learning rate helps to converge faster</a:t>
            </a:r>
          </a:p>
          <a:p>
            <a:pPr lvl="1"/>
            <a:r>
              <a:rPr lang="en-US" dirty="0" err="1"/>
              <a:t>RMSProp</a:t>
            </a:r>
            <a:r>
              <a:rPr lang="en-US" dirty="0"/>
              <a:t> uses momentum</a:t>
            </a:r>
          </a:p>
          <a:p>
            <a:pPr lvl="1"/>
            <a:r>
              <a:rPr lang="en-US" dirty="0" err="1"/>
              <a:t>AdaGrad</a:t>
            </a:r>
            <a:r>
              <a:rPr lang="en-US" dirty="0"/>
              <a:t> uses momentum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8DADF-8DF8-6ACC-86F8-E9B8F8DA1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10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65F6-6A14-595A-0251-772A0B04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5255B-7931-1D19-9D1E-1D6C9828F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53" y="3553948"/>
            <a:ext cx="10141528" cy="290622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Each Layer Consists of Neurons</a:t>
            </a:r>
          </a:p>
          <a:p>
            <a:r>
              <a:rPr lang="en-US" dirty="0"/>
              <a:t>Neurons have a linear combination of input, followed by application of nonlinear activation function. Have parameters (weights and bias)</a:t>
            </a:r>
          </a:p>
          <a:p>
            <a:r>
              <a:rPr lang="en-US" dirty="0"/>
              <a:t>Several Neurons form a layer</a:t>
            </a:r>
          </a:p>
          <a:p>
            <a:r>
              <a:rPr lang="en-US" dirty="0"/>
              <a:t>Several Layers form a network</a:t>
            </a:r>
          </a:p>
          <a:p>
            <a:r>
              <a:rPr lang="en-US" dirty="0"/>
              <a:t>Input has data</a:t>
            </a:r>
          </a:p>
          <a:p>
            <a:r>
              <a:rPr lang="en-US" dirty="0"/>
              <a:t>Output layer depends on task</a:t>
            </a:r>
          </a:p>
          <a:p>
            <a:r>
              <a:rPr lang="en-US" dirty="0"/>
              <a:t>Important Layers: Dense, Convolution, Multi-Head Attention, Masked MHA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E4719-35E2-9595-1CAD-AB1554ED5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AC612-BF8A-C8D3-74F7-7FD60A44C4DE}"/>
              </a:ext>
            </a:extLst>
          </p:cNvPr>
          <p:cNvSpPr txBox="1"/>
          <p:nvPr/>
        </p:nvSpPr>
        <p:spPr>
          <a:xfrm>
            <a:off x="434439" y="1385734"/>
            <a:ext cx="3773854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Data (Single or multiple modalities)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 of a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 of row (time series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 of image (video)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 of audio signal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123D9-9C40-E036-79BC-732DA667803D}"/>
              </a:ext>
            </a:extLst>
          </p:cNvPr>
          <p:cNvSpPr txBox="1"/>
          <p:nvPr/>
        </p:nvSpPr>
        <p:spPr>
          <a:xfrm rot="16200000">
            <a:off x="4206903" y="2216730"/>
            <a:ext cx="20313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B25E4-4826-9623-C3D6-549888054A2B}"/>
              </a:ext>
            </a:extLst>
          </p:cNvPr>
          <p:cNvSpPr txBox="1"/>
          <p:nvPr/>
        </p:nvSpPr>
        <p:spPr>
          <a:xfrm rot="16200000">
            <a:off x="5016059" y="2216730"/>
            <a:ext cx="20313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Layer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3345B-4A7D-894B-481F-E923BE2A972F}"/>
              </a:ext>
            </a:extLst>
          </p:cNvPr>
          <p:cNvSpPr txBox="1"/>
          <p:nvPr/>
        </p:nvSpPr>
        <p:spPr>
          <a:xfrm rot="16200000">
            <a:off x="5825215" y="2216730"/>
            <a:ext cx="20313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Layer n-1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95A6F4-616D-C8AA-3610-EDF882ECCD63}"/>
              </a:ext>
            </a:extLst>
          </p:cNvPr>
          <p:cNvSpPr/>
          <p:nvPr/>
        </p:nvSpPr>
        <p:spPr>
          <a:xfrm>
            <a:off x="8015843" y="1385733"/>
            <a:ext cx="427511" cy="4393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FFD9B2-188B-FFD1-B2C8-95A323FABF5B}"/>
              </a:ext>
            </a:extLst>
          </p:cNvPr>
          <p:cNvSpPr/>
          <p:nvPr/>
        </p:nvSpPr>
        <p:spPr>
          <a:xfrm>
            <a:off x="8015843" y="2181702"/>
            <a:ext cx="427511" cy="4393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48BD78-C141-435F-A24F-4D73D1675C3B}"/>
              </a:ext>
            </a:extLst>
          </p:cNvPr>
          <p:cNvSpPr/>
          <p:nvPr/>
        </p:nvSpPr>
        <p:spPr>
          <a:xfrm>
            <a:off x="8015844" y="2977672"/>
            <a:ext cx="427511" cy="4393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61CABB-4454-C895-8178-E571A23C9A81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V="1">
            <a:off x="4208293" y="2401396"/>
            <a:ext cx="829607" cy="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D5A32F-2B0B-EB9B-A6E1-CAB66C403D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407232" y="2401396"/>
            <a:ext cx="43982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B24EB3-0FF0-34E0-0574-8D2504389C6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216388" y="2401396"/>
            <a:ext cx="43982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7BE2C3-9DB2-8850-F66E-5524044274D8}"/>
              </a:ext>
            </a:extLst>
          </p:cNvPr>
          <p:cNvCxnSpPr>
            <a:cxnSpLocks/>
            <a:stCxn id="8" idx="2"/>
            <a:endCxn id="9" idx="2"/>
          </p:cNvCxnSpPr>
          <p:nvPr/>
        </p:nvCxnSpPr>
        <p:spPr>
          <a:xfrm flipV="1">
            <a:off x="7025544" y="1605427"/>
            <a:ext cx="990299" cy="79596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32689D-1689-1A7C-7D1D-17DC08BCDDBA}"/>
              </a:ext>
            </a:extLst>
          </p:cNvPr>
          <p:cNvCxnSpPr>
            <a:cxnSpLocks/>
            <a:stCxn id="8" idx="2"/>
            <a:endCxn id="10" idx="2"/>
          </p:cNvCxnSpPr>
          <p:nvPr/>
        </p:nvCxnSpPr>
        <p:spPr>
          <a:xfrm>
            <a:off x="7025544" y="2401396"/>
            <a:ext cx="99029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B3630D-1A6E-9B5A-DBF4-6BFA01A73A41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>
            <a:off x="7025544" y="2401396"/>
            <a:ext cx="990300" cy="79597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2E214CD-74FB-5E50-D2B8-85E2E5BBC188}"/>
              </a:ext>
            </a:extLst>
          </p:cNvPr>
          <p:cNvSpPr txBox="1"/>
          <p:nvPr/>
        </p:nvSpPr>
        <p:spPr>
          <a:xfrm>
            <a:off x="9006142" y="1385734"/>
            <a:ext cx="25630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(Predictive AI)</a:t>
            </a:r>
          </a:p>
          <a:p>
            <a:r>
              <a:rPr lang="en-US" dirty="0"/>
              <a:t>Multi-Class Classification</a:t>
            </a:r>
          </a:p>
          <a:p>
            <a:r>
              <a:rPr lang="en-US" dirty="0"/>
              <a:t>Multi variate regression</a:t>
            </a:r>
          </a:p>
          <a:p>
            <a:r>
              <a:rPr lang="en-US" dirty="0"/>
              <a:t>Time Series</a:t>
            </a:r>
          </a:p>
          <a:p>
            <a:endParaRPr lang="en-US" dirty="0"/>
          </a:p>
          <a:p>
            <a:r>
              <a:rPr lang="en-US" dirty="0"/>
              <a:t>Output (Generative AI)</a:t>
            </a:r>
          </a:p>
          <a:p>
            <a:r>
              <a:rPr lang="en-US" dirty="0"/>
              <a:t>Image, Text, Video, Audio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033718-685B-BE7D-8778-C139DC25A29E}"/>
                  </a:ext>
                </a:extLst>
              </p14:cNvPr>
              <p14:cNvContentPartPr/>
              <p14:nvPr/>
            </p14:nvContentPartPr>
            <p14:xfrm>
              <a:off x="1333080" y="102600"/>
              <a:ext cx="9483840" cy="4398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033718-685B-BE7D-8778-C139DC25A2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720" y="93240"/>
                <a:ext cx="9502560" cy="44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399D9E-2AE9-5A60-FD44-6118CDEEB542}"/>
                  </a:ext>
                </a:extLst>
              </p14:cNvPr>
              <p14:cNvContentPartPr/>
              <p14:nvPr/>
            </p14:nvContentPartPr>
            <p14:xfrm>
              <a:off x="4805280" y="1086840"/>
              <a:ext cx="7302240" cy="5122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399D9E-2AE9-5A60-FD44-6118CDEEB5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5920" y="1077480"/>
                <a:ext cx="7320960" cy="514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94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1AC1A-C050-404C-AEC4-FCAD94B2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D88A67-325F-470D-A67E-3884E741E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2696"/>
                <a:ext cx="10515600" cy="52382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Adam stands for adaptive moment estimation</a:t>
                </a:r>
              </a:p>
              <a:p>
                <a:r>
                  <a:rPr lang="en-US" dirty="0"/>
                  <a:t>It gets the speed from momentum and ability to adapt learning rate in different dimensions from </a:t>
                </a:r>
                <a:r>
                  <a:rPr lang="en-US" dirty="0" err="1"/>
                  <a:t>RMSProp</a:t>
                </a:r>
                <a:endParaRPr lang="en-US" dirty="0"/>
              </a:p>
              <a:p>
                <a:r>
                  <a:rPr lang="en-US" dirty="0"/>
                  <a:t>It keeps track of exponentially decaying average of past gradients – Momentum </a:t>
                </a:r>
              </a:p>
              <a:p>
                <a:r>
                  <a:rPr lang="en-US" dirty="0"/>
                  <a:t>It keeps track of an exponentially decaying average of past squared gradients (second moment) – </a:t>
                </a:r>
                <a:r>
                  <a:rPr lang="en-US" dirty="0" err="1"/>
                  <a:t>RMSProp</a:t>
                </a:r>
                <a:endParaRPr lang="en-US" dirty="0"/>
              </a:p>
              <a:p>
                <a:r>
                  <a:rPr lang="en-US" dirty="0"/>
                  <a:t>Adam Algorithm: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i="1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⊘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ra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are hyperparameters between 0 and 1. </a:t>
                </a:r>
                <a:r>
                  <a:rPr lang="en-US" dirty="0"/>
                  <a:t>U</a:t>
                </a:r>
                <a:r>
                  <a:rPr lang="en-US" b="0" dirty="0"/>
                  <a:t>sually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b="0" dirty="0"/>
                  <a:t> a smoothing term to avoid division by zero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is the iteration count. Steps 3,4 are needed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are initialized to zero and initially a boost is needed</a:t>
                </a:r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D88A67-325F-470D-A67E-3884E741E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2696"/>
                <a:ext cx="10515600" cy="5238249"/>
              </a:xfrm>
              <a:blipFill>
                <a:blip r:embed="rId2"/>
                <a:stretch>
                  <a:fillRect l="-696" t="-2445" b="-3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5B4BE-040C-4ABF-AC5D-86BC2E97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4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6B13-64F7-49A0-A1FA-D6E8C354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B1001-1789-4EE2-8AD7-334F48A49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Adam is an adaptive learning rate algorithm</a:t>
                </a:r>
              </a:p>
              <a:p>
                <a:r>
                  <a:rPr lang="en-US" dirty="0"/>
                  <a:t>It requires less tuning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IN" dirty="0"/>
              </a:p>
              <a:p>
                <a:r>
                  <a:rPr lang="en-IN" dirty="0"/>
                  <a:t>The default value can be used directly </a:t>
                </a:r>
              </a:p>
              <a:p>
                <a:r>
                  <a:rPr lang="en-IN" dirty="0" err="1"/>
                  <a:t>Keras</a:t>
                </a:r>
                <a:r>
                  <a:rPr lang="en-IN" dirty="0"/>
                  <a:t>: optimizer = </a:t>
                </a:r>
                <a:r>
                  <a:rPr lang="en-US" altLang="en-US" dirty="0" err="1"/>
                  <a:t>tf.keras.optimizers.Adam</a:t>
                </a:r>
                <a:r>
                  <a:rPr lang="en-US" altLang="en-US" dirty="0"/>
                  <a:t>(</a:t>
                </a:r>
                <a:r>
                  <a:rPr lang="en-US" altLang="en-US" dirty="0" err="1"/>
                  <a:t>learning_rate</a:t>
                </a:r>
                <a:r>
                  <a:rPr lang="en-US" altLang="en-US" dirty="0"/>
                  <a:t>=0.001, beta_1=0.9, beta_2=0.999, epsilon=1e-07, </a:t>
                </a:r>
                <a:r>
                  <a:rPr lang="en-US" altLang="en-US" dirty="0" err="1"/>
                  <a:t>amsgrad</a:t>
                </a:r>
                <a:r>
                  <a:rPr lang="en-US" altLang="en-US" dirty="0"/>
                  <a:t>=False, name='Adam’) </a:t>
                </a:r>
              </a:p>
              <a:p>
                <a:r>
                  <a:rPr lang="en-IN" dirty="0" err="1"/>
                  <a:t>Amsgrad</a:t>
                </a:r>
                <a:r>
                  <a:rPr lang="en-IN" dirty="0"/>
                  <a:t>: Whether the </a:t>
                </a:r>
                <a:r>
                  <a:rPr lang="en-IN" dirty="0" err="1"/>
                  <a:t>AMSGRad</a:t>
                </a:r>
                <a:r>
                  <a:rPr lang="en-IN" dirty="0"/>
                  <a:t> version of </a:t>
                </a:r>
                <a:r>
                  <a:rPr lang="en-IN" dirty="0" err="1"/>
                  <a:t>Reddi</a:t>
                </a:r>
                <a:r>
                  <a:rPr lang="en-IN" dirty="0"/>
                  <a:t> et al 2018 is used (</a:t>
                </a:r>
                <a:r>
                  <a:rPr lang="en-IN" dirty="0">
                    <a:hlinkClick r:id="rId2"/>
                  </a:rPr>
                  <a:t>https://openreview.net/pdf?id=ryQu7f-RZ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B1001-1789-4EE2-8AD7-334F48A49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9BF62-3635-4B1D-BCE9-296DE687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6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F5C1-FCB7-403D-93C6-F569016A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Adam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98EEE-4C32-4B5C-A062-0E205AABF6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AdaMax</a:t>
                </a:r>
              </a:p>
              <a:p>
                <a:pPr lvl="1"/>
                <a:r>
                  <a:rPr lang="en-US" dirty="0"/>
                  <a:t>Replace step 2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Adam scales down the parameter update by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norm, </a:t>
                </a:r>
                <a:r>
                  <a:rPr lang="en-IN" dirty="0" err="1"/>
                  <a:t>AdaMax</a:t>
                </a:r>
                <a:r>
                  <a:rPr lang="en-IN" dirty="0"/>
                  <a:t> does it by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IN" dirty="0"/>
                  <a:t> norm</a:t>
                </a:r>
              </a:p>
              <a:p>
                <a:pPr lvl="1"/>
                <a:r>
                  <a:rPr lang="en-IN" dirty="0"/>
                  <a:t>In theory, </a:t>
                </a:r>
                <a:r>
                  <a:rPr lang="en-IN" dirty="0" err="1"/>
                  <a:t>AdaMax</a:t>
                </a:r>
                <a:r>
                  <a:rPr lang="en-IN" dirty="0"/>
                  <a:t> is more stable, but in practice it depends on the dataset</a:t>
                </a:r>
              </a:p>
              <a:p>
                <a:pPr lvl="1"/>
                <a:r>
                  <a:rPr lang="en-IN" dirty="0" err="1"/>
                  <a:t>Usuaully</a:t>
                </a:r>
                <a:r>
                  <a:rPr lang="en-IN" dirty="0"/>
                  <a:t> Adam wins, but if Adam has some problem on a particular task you are dealing with, then </a:t>
                </a:r>
                <a:r>
                  <a:rPr lang="en-IN" dirty="0" err="1"/>
                  <a:t>AdaMax</a:t>
                </a:r>
                <a:r>
                  <a:rPr lang="en-IN" dirty="0"/>
                  <a:t> helps</a:t>
                </a:r>
              </a:p>
              <a:p>
                <a:r>
                  <a:rPr lang="en-IN" dirty="0" err="1"/>
                  <a:t>Nadam</a:t>
                </a:r>
                <a:endParaRPr lang="en-IN" dirty="0"/>
              </a:p>
              <a:p>
                <a:pPr lvl="1"/>
                <a:r>
                  <a:rPr lang="en-IN" dirty="0"/>
                  <a:t>Adam with </a:t>
                </a:r>
                <a:r>
                  <a:rPr lang="en-IN" dirty="0" err="1"/>
                  <a:t>Nesterov</a:t>
                </a:r>
                <a:r>
                  <a:rPr lang="en-IN" dirty="0"/>
                  <a:t> trick</a:t>
                </a:r>
              </a:p>
              <a:p>
                <a:pPr lvl="1"/>
                <a:r>
                  <a:rPr lang="en-IN" dirty="0"/>
                  <a:t>But in most situations, Adam or </a:t>
                </a:r>
                <a:r>
                  <a:rPr lang="en-IN" dirty="0" err="1"/>
                  <a:t>RMSProp</a:t>
                </a:r>
                <a:r>
                  <a:rPr lang="en-IN" dirty="0"/>
                  <a:t> works well, </a:t>
                </a:r>
                <a:r>
                  <a:rPr lang="en-IN" dirty="0" err="1"/>
                  <a:t>Nadam</a:t>
                </a:r>
                <a:r>
                  <a:rPr lang="en-IN" dirty="0"/>
                  <a:t> is not needed</a:t>
                </a:r>
              </a:p>
              <a:p>
                <a:r>
                  <a:rPr lang="en-IN" dirty="0" err="1"/>
                  <a:t>AdamW</a:t>
                </a:r>
                <a:endParaRPr lang="en-IN" dirty="0"/>
              </a:p>
              <a:p>
                <a:pPr lvl="1"/>
                <a:r>
                  <a:rPr lang="en-IN" dirty="0"/>
                  <a:t>Adam with a weight decay</a:t>
                </a:r>
              </a:p>
              <a:p>
                <a:pPr lvl="1"/>
                <a:r>
                  <a:rPr lang="en-IN" dirty="0"/>
                  <a:t>When l2 regularization is used, </a:t>
                </a:r>
                <a:r>
                  <a:rPr lang="en-IN" dirty="0" err="1"/>
                  <a:t>AdamW</a:t>
                </a:r>
                <a:r>
                  <a:rPr lang="en-IN" dirty="0"/>
                  <a:t> is found to be better than Adam with l2 regularization</a:t>
                </a:r>
              </a:p>
              <a:p>
                <a:pPr lvl="1"/>
                <a:r>
                  <a:rPr lang="en-IN" dirty="0"/>
                  <a:t>For image classification and character RNN tasks, </a:t>
                </a:r>
                <a:r>
                  <a:rPr lang="en-IN" dirty="0" err="1"/>
                  <a:t>AdamW</a:t>
                </a:r>
                <a:r>
                  <a:rPr lang="en-IN" dirty="0"/>
                  <a:t> generally has a slight edge</a:t>
                </a:r>
              </a:p>
              <a:p>
                <a:pPr lvl="1"/>
                <a:r>
                  <a:rPr lang="en-IN" dirty="0"/>
                  <a:t>But even for these, </a:t>
                </a:r>
                <a:r>
                  <a:rPr lang="en-IN" dirty="0" err="1"/>
                  <a:t>SGD+Momentum</a:t>
                </a:r>
                <a:r>
                  <a:rPr lang="en-IN" dirty="0"/>
                  <a:t> gives better generalization empirically</a:t>
                </a:r>
              </a:p>
              <a:p>
                <a:pPr lvl="1"/>
                <a:r>
                  <a:rPr lang="en-IN" dirty="0"/>
                  <a:t>See the paper: https://arxiv.org/pdf/1711.05101.pdf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C98EEE-4C32-4B5C-A062-0E205AABF6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3007" r="-464" b="-10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4418A-50A4-47DA-BAF7-EB24C7B8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79D6-5EC4-40A7-9344-FEDE8ADD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of Caution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B3E6C-CBAC-41B9-BD5B-304AA60BB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optimization methods are great, but they can overfit and give poor generalization in some datasets</a:t>
            </a:r>
          </a:p>
          <a:p>
            <a:r>
              <a:rPr lang="en-US" dirty="0"/>
              <a:t>If you are in such a situation, keep this caution in mind and try NAG as well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98E51-9909-4045-9105-E7374B8AE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87A0-C251-43E3-8613-05F933BE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D84F6F-5718-419C-831A-A466D15E0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498" y="1511300"/>
            <a:ext cx="8903003" cy="46656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ABC2E-DBAD-4C0C-A7D8-A43FE54A8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EF215-DB87-4564-AC86-79748ECEE60E}"/>
              </a:ext>
            </a:extLst>
          </p:cNvPr>
          <p:cNvSpPr txBox="1"/>
          <p:nvPr/>
        </p:nvSpPr>
        <p:spPr>
          <a:xfrm>
            <a:off x="9502877" y="5216013"/>
            <a:ext cx="246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Geron</a:t>
            </a:r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Edition 2019]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989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1B28-573E-4F29-82DB-53677068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D7236-3B59-4719-9178-45C743DB8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4317"/>
            <a:ext cx="6115259" cy="1914684"/>
          </a:xfrm>
        </p:spPr>
        <p:txBody>
          <a:bodyPr/>
          <a:lstStyle/>
          <a:p>
            <a:r>
              <a:rPr lang="en-US" dirty="0"/>
              <a:t>Too low LR will eventually converge but it will be slow</a:t>
            </a:r>
          </a:p>
          <a:p>
            <a:r>
              <a:rPr lang="en-US" dirty="0"/>
              <a:t>Too high LR will diverge</a:t>
            </a:r>
          </a:p>
          <a:p>
            <a:r>
              <a:rPr lang="en-US" dirty="0"/>
              <a:t>Using learning rate scheduling will help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4DF55-E6C9-4982-8644-881CEBCE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69449-0509-4B90-B95F-298F84EBB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99" y="4121496"/>
            <a:ext cx="3682721" cy="1964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2DC04-B3EC-40C4-9E3B-071601C5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99" y="1514316"/>
            <a:ext cx="3869284" cy="2082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186A1-6634-43BD-9AB9-AD3768C34937}"/>
              </a:ext>
            </a:extLst>
          </p:cNvPr>
          <p:cNvSpPr txBox="1"/>
          <p:nvPr/>
        </p:nvSpPr>
        <p:spPr>
          <a:xfrm>
            <a:off x="8440615" y="3612022"/>
            <a:ext cx="195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Learning Rate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F9F17-9D10-4539-ABDA-7C9898F4AACD}"/>
              </a:ext>
            </a:extLst>
          </p:cNvPr>
          <p:cNvSpPr txBox="1"/>
          <p:nvPr/>
        </p:nvSpPr>
        <p:spPr>
          <a:xfrm>
            <a:off x="8440615" y="5987018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Learning Rate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32047-3D32-4813-ACBA-79242A5BA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802" y="3752445"/>
            <a:ext cx="4800014" cy="23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6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BF6B-580D-4B79-AD00-D6CEE7A5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Options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1A2AD-B2A5-4E5E-9873-9AAF8F0BB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Power scheduling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the iteration count,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the number of steps after 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becomes half</a:t>
                </a:r>
              </a:p>
              <a:p>
                <a:r>
                  <a:rPr lang="en-US" dirty="0"/>
                  <a:t>Exponential scheduling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Piecewise constant scheduling</a:t>
                </a:r>
              </a:p>
              <a:p>
                <a:pPr lvl="1"/>
                <a:r>
                  <a:rPr lang="en-US" dirty="0"/>
                  <a:t>Use a constant learning rate of a number of epochs</a:t>
                </a:r>
              </a:p>
              <a:p>
                <a:r>
                  <a:rPr lang="en-US" dirty="0"/>
                  <a:t>Performance scheduling</a:t>
                </a:r>
              </a:p>
              <a:p>
                <a:pPr lvl="1"/>
                <a:r>
                  <a:rPr lang="en-US" dirty="0"/>
                  <a:t>Measure the validation error every N steps and reduce the learning rate by a factor</a:t>
                </a:r>
              </a:p>
              <a:p>
                <a:r>
                  <a:rPr lang="en-US" dirty="0"/>
                  <a:t>1cycle scheduling</a:t>
                </a:r>
              </a:p>
              <a:p>
                <a:pPr lvl="1"/>
                <a:r>
                  <a:rPr lang="en-US" dirty="0"/>
                  <a:t>Start by increasing learning rate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linearly and then reduce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 linearly</a:t>
                </a:r>
              </a:p>
              <a:p>
                <a:pPr lvl="1"/>
                <a:r>
                  <a:rPr lang="en-IN" dirty="0"/>
                  <a:t>Maximum learning rate is chosen by finding the optimal learning rate and using initial rate as 1/10</a:t>
                </a:r>
              </a:p>
              <a:p>
                <a:pPr lvl="1"/>
                <a:r>
                  <a:rPr lang="en-IN" dirty="0"/>
                  <a:t>Momentum can also be subject to 1cycle scheduling</a:t>
                </a:r>
              </a:p>
              <a:p>
                <a:pPr lvl="1"/>
                <a:r>
                  <a:rPr lang="en-IN" dirty="0"/>
                  <a:t>Smith 2018 showed that 1cycle scheduling achieved as much accuracy after 100 epochs as with 800 through standard approach [arXiv:1803.09820]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E1A2AD-B2A5-4E5E-9873-9AAF8F0BB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7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89694-1083-4491-A95E-B89FC0DA6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7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79B7-B46F-4249-9222-8B61A301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Scheduling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4BFE2-8CDF-44DB-B934-AF705334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Exponential scheduling and performance scheduling work very well</a:t>
            </a:r>
          </a:p>
          <a:p>
            <a:r>
              <a:rPr lang="en-IN" dirty="0"/>
              <a:t>1cycle works even better and one can use one of the three options well</a:t>
            </a:r>
          </a:p>
          <a:p>
            <a:r>
              <a:rPr lang="en-IN" dirty="0"/>
              <a:t>Power scheduling is easiest to implement in </a:t>
            </a:r>
            <a:r>
              <a:rPr lang="en-IN" dirty="0" err="1"/>
              <a:t>Keras</a:t>
            </a:r>
            <a:endParaRPr lang="en-IN" dirty="0"/>
          </a:p>
          <a:p>
            <a:pPr lvl="1"/>
            <a:r>
              <a:rPr lang="en-IN" dirty="0" err="1"/>
              <a:t>Keras</a:t>
            </a:r>
            <a:r>
              <a:rPr lang="en-IN" dirty="0"/>
              <a:t>: optimizer = </a:t>
            </a:r>
            <a:r>
              <a:rPr lang="en-IN" dirty="0" err="1"/>
              <a:t>keras.optimizer.SGD</a:t>
            </a:r>
            <a:r>
              <a:rPr lang="en-IN" dirty="0"/>
              <a:t>(</a:t>
            </a:r>
            <a:r>
              <a:rPr lang="en-IN" dirty="0" err="1"/>
              <a:t>learning_rate</a:t>
            </a:r>
            <a:r>
              <a:rPr lang="en-IN" dirty="0"/>
              <a:t> = 0.01, decay = 1e-4)</a:t>
            </a:r>
          </a:p>
          <a:p>
            <a:r>
              <a:rPr lang="en-IN" dirty="0"/>
              <a:t>Others have to be implemented via </a:t>
            </a:r>
            <a:r>
              <a:rPr lang="en-IN" dirty="0" err="1"/>
              <a:t>callbacks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20C37-A13C-415E-B634-8AF6E34B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6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8DC4-F4DC-C141-9243-385544B64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D9810-A37A-9447-8950-4F35AFB4D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Neural Networks are prone to overfitting</a:t>
                </a:r>
              </a:p>
              <a:p>
                <a:r>
                  <a:rPr lang="en-US" dirty="0"/>
                  <a:t>They have tens of thousands (even millions in some networks) of parameters</a:t>
                </a:r>
              </a:p>
              <a:p>
                <a:r>
                  <a:rPr lang="en-US" dirty="0"/>
                  <a:t>The flexibility to fit complex datasets comes with the disadvantage that they can overfit</a:t>
                </a:r>
              </a:p>
              <a:p>
                <a:r>
                  <a:rPr lang="en-US" dirty="0"/>
                  <a:t>Three popular regularization techniques are used: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regularization</a:t>
                </a:r>
              </a:p>
              <a:p>
                <a:pPr lvl="2"/>
                <a:r>
                  <a:rPr lang="en-US" dirty="0"/>
                  <a:t>Set </a:t>
                </a:r>
                <a:r>
                  <a:rPr lang="en-US" dirty="0" err="1"/>
                  <a:t>kernel_regularizer</a:t>
                </a:r>
                <a:r>
                  <a:rPr lang="en-US" dirty="0"/>
                  <a:t> and specify the l1 or l2 factors</a:t>
                </a:r>
              </a:p>
              <a:p>
                <a:pPr lvl="1"/>
                <a:r>
                  <a:rPr lang="en-US" dirty="0"/>
                  <a:t>Dropout</a:t>
                </a:r>
              </a:p>
              <a:p>
                <a:pPr lvl="2"/>
                <a:r>
                  <a:rPr lang="en-US" dirty="0"/>
                  <a:t>At every training step, each neuron has a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(called dropout rate) of being temporarily “dropped out”</a:t>
                </a:r>
              </a:p>
              <a:p>
                <a:pPr lvl="2"/>
                <a:r>
                  <a:rPr lang="en-US" dirty="0"/>
                  <a:t>After training, neurons don’t get dropped any further</a:t>
                </a:r>
              </a:p>
              <a:p>
                <a:pPr lvl="1"/>
                <a:r>
                  <a:rPr lang="en-US" dirty="0"/>
                  <a:t>Max-norm regularization</a:t>
                </a:r>
              </a:p>
              <a:p>
                <a:pPr lvl="2"/>
                <a:r>
                  <a:rPr lang="en-US" dirty="0"/>
                  <a:t>Scale weights if their norm exceeds a max norm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D9810-A37A-9447-8950-4F35AFB4D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2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4560A-11FE-3A4B-AA51-EC610B33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0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E975-B2CA-4611-B9B0-2F38FC04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Regularization: Points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1F7B-1138-44AE-903F-046017F9F2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Neurons trained with dropout cannot rely on specific other neurons, they have to learn to be useful even when others are not present</a:t>
                </a:r>
              </a:p>
              <a:p>
                <a:r>
                  <a:rPr lang="en-US" dirty="0"/>
                  <a:t>So they tens to become less sensitive to slight changes in the input and so generalize well</a:t>
                </a:r>
              </a:p>
              <a:p>
                <a:r>
                  <a:rPr lang="en-US" dirty="0"/>
                  <a:t>Another view is that is a Neural Network has n </a:t>
                </a:r>
                <a:r>
                  <a:rPr lang="en-US" dirty="0" err="1"/>
                  <a:t>paraemters</a:t>
                </a:r>
                <a:r>
                  <a:rPr lang="en-US" dirty="0"/>
                  <a:t> there are virtually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different options for some neurons to be active and others to be inactive</a:t>
                </a:r>
              </a:p>
              <a:p>
                <a:r>
                  <a:rPr lang="en-IN" dirty="0"/>
                  <a:t>So when 10,000 training steps are run, it is like there are 10,000 networks</a:t>
                </a:r>
              </a:p>
              <a:p>
                <a:pPr lvl="1"/>
                <a:r>
                  <a:rPr lang="en-IN" dirty="0"/>
                  <a:t>The analogy is not perfect, but it is approximately true</a:t>
                </a:r>
              </a:p>
              <a:p>
                <a:r>
                  <a:rPr lang="en-IN" dirty="0"/>
                  <a:t>In practice, dropout is applied to the top 1 to 3 layers – empirically this is found to work well</a:t>
                </a:r>
              </a:p>
              <a:p>
                <a:r>
                  <a:rPr lang="en-IN" dirty="0"/>
                  <a:t>Important technical detail</a:t>
                </a:r>
              </a:p>
              <a:p>
                <a:pPr lvl="1"/>
                <a:r>
                  <a:rPr lang="en-IN" dirty="0"/>
                  <a:t>Suppose p=0.5, then during training only half the neurons are active</a:t>
                </a:r>
              </a:p>
              <a:p>
                <a:pPr lvl="1"/>
                <a:r>
                  <a:rPr lang="en-IN" dirty="0"/>
                  <a:t>Consider one neuron, during training only 50% of its inputs are active</a:t>
                </a:r>
              </a:p>
              <a:p>
                <a:pPr lvl="1"/>
                <a:r>
                  <a:rPr lang="en-IN" dirty="0"/>
                  <a:t>But during testing, all are active! Roughly the input will now be 2x</a:t>
                </a:r>
              </a:p>
              <a:p>
                <a:pPr lvl="1"/>
                <a:r>
                  <a:rPr lang="en-IN" dirty="0"/>
                  <a:t>So we must multiply all weights with (1-p) after training, or divide weights by (1-p) during training</a:t>
                </a:r>
              </a:p>
              <a:p>
                <a:r>
                  <a:rPr lang="en-IN" dirty="0"/>
                  <a:t>Dropout makes comparing training and validation loss tricky. Make sure to evaluate without dropout (after training of course) </a:t>
                </a:r>
              </a:p>
              <a:p>
                <a:r>
                  <a:rPr lang="en-IN" dirty="0"/>
                  <a:t>Alpha dropout is needed if you use SELU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121F7B-1138-44AE-903F-046017F9F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484" r="-522" b="-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3F9FB-2A80-49B1-90A8-1EEAD0A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9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9E43-268A-3635-0C8F-1F641317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3CC6E-7A87-5BE8-523A-2E5C7351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070E1-E774-F1A2-F6CE-F096210BC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55EFD6-19CB-7F65-6EC0-DE2DBB09AE35}"/>
                  </a:ext>
                </a:extLst>
              </p14:cNvPr>
              <p14:cNvContentPartPr/>
              <p14:nvPr/>
            </p14:nvContentPartPr>
            <p14:xfrm>
              <a:off x="285840" y="98280"/>
              <a:ext cx="10919520" cy="6532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55EFD6-19CB-7F65-6EC0-DE2DBB09AE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480" y="88920"/>
                <a:ext cx="10938240" cy="65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2854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54A5-B5F8-3745-BE49-50811CD1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Practical Guidelines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E809BC58-B1EE-E847-8515-F6CA310CC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22" y="1929063"/>
            <a:ext cx="6101475" cy="335923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7880A-BB08-B241-97BA-89165D04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B0D8265-27C9-0A4C-8211-AE073901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9063"/>
            <a:ext cx="6036375" cy="312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9F81C7-8A6E-4647-B9CF-00B7F873BA2B}"/>
              </a:ext>
            </a:extLst>
          </p:cNvPr>
          <p:cNvSpPr txBox="1"/>
          <p:nvPr/>
        </p:nvSpPr>
        <p:spPr>
          <a:xfrm>
            <a:off x="637036" y="5102383"/>
            <a:ext cx="5579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Inputs</a:t>
            </a:r>
          </a:p>
          <a:p>
            <a:r>
              <a:rPr lang="en-US" dirty="0"/>
              <a:t>Get good data, use unsupervised pretraining, reuse layers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74406-83C7-4DAB-93AA-5D499265DCA6}"/>
              </a:ext>
            </a:extLst>
          </p:cNvPr>
          <p:cNvSpPr txBox="1"/>
          <p:nvPr/>
        </p:nvSpPr>
        <p:spPr>
          <a:xfrm>
            <a:off x="5612933" y="5895938"/>
            <a:ext cx="128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Have Fun!!!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745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7DC9-7A28-4D00-B87C-04F1F026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Representation of Data</a:t>
            </a:r>
          </a:p>
        </p:txBody>
      </p:sp>
      <p:pic>
        <p:nvPicPr>
          <p:cNvPr id="6" name="Conten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BB43AE81-A419-13EA-839E-F71DC94E0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486506"/>
            <a:ext cx="9160218" cy="31211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19705-5F3C-126C-CA78-94C37A27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84610F-E5B6-EB8A-0DCE-417EBB17D695}"/>
              </a:ext>
            </a:extLst>
          </p:cNvPr>
          <p:cNvSpPr/>
          <p:nvPr/>
        </p:nvSpPr>
        <p:spPr>
          <a:xfrm>
            <a:off x="988101" y="4901436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DC0CAC-96C9-A8C9-E09B-BFA841885C9C}"/>
              </a:ext>
            </a:extLst>
          </p:cNvPr>
          <p:cNvSpPr/>
          <p:nvPr/>
        </p:nvSpPr>
        <p:spPr>
          <a:xfrm>
            <a:off x="988100" y="5590204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7267DB-C1A5-F7ED-EDA4-9A7DB6F50575}"/>
              </a:ext>
            </a:extLst>
          </p:cNvPr>
          <p:cNvSpPr/>
          <p:nvPr/>
        </p:nvSpPr>
        <p:spPr>
          <a:xfrm>
            <a:off x="2292407" y="4901436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8C4B63-F29C-0C62-E954-CD8681926440}"/>
              </a:ext>
            </a:extLst>
          </p:cNvPr>
          <p:cNvSpPr/>
          <p:nvPr/>
        </p:nvSpPr>
        <p:spPr>
          <a:xfrm>
            <a:off x="2292406" y="5590204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421531-3D41-9DD9-35C3-FB98537F6D98}"/>
              </a:ext>
            </a:extLst>
          </p:cNvPr>
          <p:cNvSpPr/>
          <p:nvPr/>
        </p:nvSpPr>
        <p:spPr>
          <a:xfrm>
            <a:off x="2877267" y="4901436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09FD4E-5982-02A0-943A-9E27BF07B37F}"/>
              </a:ext>
            </a:extLst>
          </p:cNvPr>
          <p:cNvSpPr/>
          <p:nvPr/>
        </p:nvSpPr>
        <p:spPr>
          <a:xfrm>
            <a:off x="2877266" y="5590204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55F956-3F02-BAD9-41B9-EEA48778D5EF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1581868" y="5144880"/>
            <a:ext cx="710538" cy="68876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158F4D-87B0-9992-2FBF-0AB5EA71B5CB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1581867" y="5833648"/>
            <a:ext cx="71053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0C20D6-73C9-0280-DA54-57CDEBBBBA5D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581868" y="5144880"/>
            <a:ext cx="71053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0C6F14-C5D8-5473-2421-A5A286D9D436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581867" y="5144880"/>
            <a:ext cx="710540" cy="68876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3F085F-4AF0-EDDA-DADE-21453C939499}"/>
                  </a:ext>
                </a:extLst>
              </p14:cNvPr>
              <p14:cNvContentPartPr/>
              <p14:nvPr/>
            </p14:nvContentPartPr>
            <p14:xfrm>
              <a:off x="1214640" y="1915560"/>
              <a:ext cx="9740160" cy="3482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3F085F-4AF0-EDDA-DADE-21453C9394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280" y="1906200"/>
                <a:ext cx="9758880" cy="35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730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9D1F3-6EE6-7E7A-DC86-E3CE50C1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4114800" cy="1056171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Operations in a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F93B8-780B-562B-0C54-90B4925D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A051F35-E6B5-2044-72E0-3E03B7385D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287" y="3051958"/>
                <a:ext cx="4856132" cy="3610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x1,x2 are input neurons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A051F35-E6B5-2044-72E0-3E03B7385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7" y="3051958"/>
                <a:ext cx="4856132" cy="3610096"/>
              </a:xfrm>
              <a:prstGeom prst="rect">
                <a:avLst/>
              </a:prstGeom>
              <a:blipFill>
                <a:blip r:embed="rId2"/>
                <a:stretch>
                  <a:fillRect l="-2350" t="-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>
            <a:extLst>
              <a:ext uri="{FF2B5EF4-FFF2-40B4-BE49-F238E27FC236}">
                <a16:creationId xmlns:a16="http://schemas.microsoft.com/office/drawing/2014/main" id="{85926541-043E-8892-D547-BDFA98F34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0"/>
            <a:ext cx="7223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41EDFDF-4AFC-D99B-12FC-BD03648AB361}"/>
              </a:ext>
            </a:extLst>
          </p:cNvPr>
          <p:cNvSpPr/>
          <p:nvPr/>
        </p:nvSpPr>
        <p:spPr>
          <a:xfrm>
            <a:off x="838200" y="1534499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369B63-E07D-A7DB-D13F-6E6736391B49}"/>
              </a:ext>
            </a:extLst>
          </p:cNvPr>
          <p:cNvSpPr/>
          <p:nvPr/>
        </p:nvSpPr>
        <p:spPr>
          <a:xfrm>
            <a:off x="838199" y="2223267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608462-BB7A-BD21-1559-0AEE33AB14B2}"/>
              </a:ext>
            </a:extLst>
          </p:cNvPr>
          <p:cNvSpPr/>
          <p:nvPr/>
        </p:nvSpPr>
        <p:spPr>
          <a:xfrm>
            <a:off x="2142506" y="1534499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3FC79E-06C8-B45A-4CF2-2594607D7DB4}"/>
              </a:ext>
            </a:extLst>
          </p:cNvPr>
          <p:cNvSpPr/>
          <p:nvPr/>
        </p:nvSpPr>
        <p:spPr>
          <a:xfrm>
            <a:off x="2142505" y="2223267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1CEB4F-81B6-049A-F3A1-ABD4B1F16C5D}"/>
              </a:ext>
            </a:extLst>
          </p:cNvPr>
          <p:cNvSpPr/>
          <p:nvPr/>
        </p:nvSpPr>
        <p:spPr>
          <a:xfrm>
            <a:off x="2727366" y="1534499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7F5C94-6A80-DA8B-A640-234394BA839C}"/>
              </a:ext>
            </a:extLst>
          </p:cNvPr>
          <p:cNvSpPr/>
          <p:nvPr/>
        </p:nvSpPr>
        <p:spPr>
          <a:xfrm>
            <a:off x="2727365" y="2223267"/>
            <a:ext cx="593767" cy="4868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8060F8-4CF7-2BDF-BB73-0E66615BD747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1431967" y="1777943"/>
            <a:ext cx="710538" cy="68876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1E7AB3-3765-11B0-E467-021F15F383A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1431966" y="2466711"/>
            <a:ext cx="71053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E4DCFF-7AD6-AC0B-A6A1-4BE108A9977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431967" y="1777943"/>
            <a:ext cx="71053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B43DE9-7B5F-2C3E-91AA-4F59841866BE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1431966" y="1777943"/>
            <a:ext cx="710540" cy="68876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FF8847-4198-EB85-A86D-4C94D4C84E2A}"/>
                  </a:ext>
                </a:extLst>
              </p14:cNvPr>
              <p14:cNvContentPartPr/>
              <p14:nvPr/>
            </p14:nvContentPartPr>
            <p14:xfrm>
              <a:off x="165240" y="1000080"/>
              <a:ext cx="10932840" cy="5795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FF8847-4198-EB85-A86D-4C94D4C84E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880" y="990720"/>
                <a:ext cx="10951560" cy="58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358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5772-C9F2-D82C-447C-E1DE2E1D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661D3-71E9-96A0-555F-2E185AD25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Unit, Data Processing Unit</a:t>
            </a:r>
          </a:p>
          <a:p>
            <a:r>
              <a:rPr lang="en-US" dirty="0"/>
              <a:t>It does two activities</a:t>
            </a:r>
          </a:p>
          <a:p>
            <a:pPr lvl="1"/>
            <a:r>
              <a:rPr lang="en-US" dirty="0"/>
              <a:t>Take a weighted linear combination of input, add a bias </a:t>
            </a:r>
          </a:p>
          <a:p>
            <a:pPr lvl="1"/>
            <a:r>
              <a:rPr lang="en-US" dirty="0"/>
              <a:t>Apply an activation function on the result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AC3D7-94A6-7F66-68BF-2F363E6A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803974-B4EE-7FA5-9371-90BA909C1021}"/>
                  </a:ext>
                </a:extLst>
              </p14:cNvPr>
              <p14:cNvContentPartPr/>
              <p14:nvPr/>
            </p14:nvContentPartPr>
            <p14:xfrm>
              <a:off x="987120" y="3495960"/>
              <a:ext cx="10383480" cy="2942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803974-B4EE-7FA5-9371-90BA909C10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7760" y="3486600"/>
                <a:ext cx="10402200" cy="29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16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3DE8-2BFE-A0BD-FFE1-0907C1C6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D6AB4-0568-3DE0-963D-D283737D1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Sigmoid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D6AB4-0568-3DE0-963D-D283737D1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46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6C42A-8F01-D1AA-3554-A5177531B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Deepak Subramani, deepakns@iisc.ac.in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0507AA-F4CE-C7AA-C512-14CFFDED6538}"/>
                  </a:ext>
                </a:extLst>
              </p14:cNvPr>
              <p14:cNvContentPartPr/>
              <p14:nvPr/>
            </p14:nvContentPartPr>
            <p14:xfrm>
              <a:off x="705600" y="1161000"/>
              <a:ext cx="11138400" cy="5474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0507AA-F4CE-C7AA-C512-14CFFDED65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240" y="1151640"/>
                <a:ext cx="11157120" cy="54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55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17784</TotalTime>
  <Words>3256</Words>
  <Application>Microsoft Office PowerPoint</Application>
  <PresentationFormat>Widescreen</PresentationFormat>
  <Paragraphs>386</Paragraphs>
  <Slides>50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Introduction to Neural Networks </vt:lpstr>
      <vt:lpstr>Learning Objectives</vt:lpstr>
      <vt:lpstr>Quiz</vt:lpstr>
      <vt:lpstr>Neural Network</vt:lpstr>
      <vt:lpstr>PowerPoint Presentation</vt:lpstr>
      <vt:lpstr>Efficient Representation of Data</vt:lpstr>
      <vt:lpstr>Operations in a neural network</vt:lpstr>
      <vt:lpstr>What is a Neuron?</vt:lpstr>
      <vt:lpstr>Activation Functions</vt:lpstr>
      <vt:lpstr>Visualizing the action of a neural network</vt:lpstr>
      <vt:lpstr>Decision Boundaries with Training</vt:lpstr>
      <vt:lpstr>Neural Network for Classification</vt:lpstr>
      <vt:lpstr>Neuron Arrangement in Dense Layer</vt:lpstr>
      <vt:lpstr>Dense Neural Network</vt:lpstr>
      <vt:lpstr>Calculating Size of a Dense Neural Network</vt:lpstr>
      <vt:lpstr>Training the Neural Network</vt:lpstr>
      <vt:lpstr>Loss Function</vt:lpstr>
      <vt:lpstr>Training the Neural Network</vt:lpstr>
      <vt:lpstr>PowerPoint Presentation</vt:lpstr>
      <vt:lpstr>Gradient Descent: Figure Explanation</vt:lpstr>
      <vt:lpstr>Gradient Descent: Figure Explanation</vt:lpstr>
      <vt:lpstr>Gradient Descent: Figure Explanation</vt:lpstr>
      <vt:lpstr>Math through figures</vt:lpstr>
      <vt:lpstr>Iteration, Batch, Epoch</vt:lpstr>
      <vt:lpstr>Parameters and Hyperparameters</vt:lpstr>
      <vt:lpstr>When to stop? - Training and Validation Error</vt:lpstr>
      <vt:lpstr>How much data is needed?</vt:lpstr>
      <vt:lpstr>Regularization to avoid overfitting</vt:lpstr>
      <vt:lpstr>Tensorflow Playground</vt:lpstr>
      <vt:lpstr>Week 03</vt:lpstr>
      <vt:lpstr>Faster Optimizers</vt:lpstr>
      <vt:lpstr>Momentum optimization</vt:lpstr>
      <vt:lpstr>Momentum Step-By-Step</vt:lpstr>
      <vt:lpstr>Momentum: Points to Note</vt:lpstr>
      <vt:lpstr>Nesterov Accelerated Gradient</vt:lpstr>
      <vt:lpstr>AdaGrad</vt:lpstr>
      <vt:lpstr>RMSProp</vt:lpstr>
      <vt:lpstr>RMSProp in Action</vt:lpstr>
      <vt:lpstr>Poll</vt:lpstr>
      <vt:lpstr>Adam</vt:lpstr>
      <vt:lpstr>Adam</vt:lpstr>
      <vt:lpstr>Variants of Adam</vt:lpstr>
      <vt:lpstr>Word of Caution</vt:lpstr>
      <vt:lpstr>Summary</vt:lpstr>
      <vt:lpstr>Learning Rate Scheduling</vt:lpstr>
      <vt:lpstr>Scheduling Options</vt:lpstr>
      <vt:lpstr>Learning Rate Scheduling</vt:lpstr>
      <vt:lpstr>Regularization</vt:lpstr>
      <vt:lpstr>Dropout Regularization: Points</vt:lpstr>
      <vt:lpstr>Summary and Practical Guidelines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Subramani</dc:creator>
  <cp:lastModifiedBy>Deepak Subramani</cp:lastModifiedBy>
  <cp:revision>575</cp:revision>
  <dcterms:created xsi:type="dcterms:W3CDTF">2020-12-05T15:10:52Z</dcterms:created>
  <dcterms:modified xsi:type="dcterms:W3CDTF">2024-10-26T06:19:51Z</dcterms:modified>
</cp:coreProperties>
</file>